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A4862-4616-42A9-AB92-07848B44004A}" v="40" dt="2021-07-28T13:00:5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i Äyräs" userId="5578ef8b6f189012" providerId="LiveId" clId="{9EAA4862-4616-42A9-AB92-07848B44004A}"/>
    <pc:docChg chg="custSel addSld modSld">
      <pc:chgData name="Kirsi Äyräs" userId="5578ef8b6f189012" providerId="LiveId" clId="{9EAA4862-4616-42A9-AB92-07848B44004A}" dt="2021-07-28T13:10:15.739" v="903" actId="1036"/>
      <pc:docMkLst>
        <pc:docMk/>
      </pc:docMkLst>
      <pc:sldChg chg="modSp mod">
        <pc:chgData name="Kirsi Äyräs" userId="5578ef8b6f189012" providerId="LiveId" clId="{9EAA4862-4616-42A9-AB92-07848B44004A}" dt="2021-07-28T12:57:07.621" v="675" actId="14100"/>
        <pc:sldMkLst>
          <pc:docMk/>
          <pc:sldMk cId="4156011743" sldId="256"/>
        </pc:sldMkLst>
        <pc:spChg chg="mod">
          <ac:chgData name="Kirsi Äyräs" userId="5578ef8b6f189012" providerId="LiveId" clId="{9EAA4862-4616-42A9-AB92-07848B44004A}" dt="2021-07-28T12:56:42.708" v="672" actId="1076"/>
          <ac:spMkLst>
            <pc:docMk/>
            <pc:sldMk cId="4156011743" sldId="256"/>
            <ac:spMk id="3" creationId="{5B9FBBF2-688E-4BAC-8EE6-5CAADF04B7D4}"/>
          </ac:spMkLst>
        </pc:spChg>
        <pc:picChg chg="mod">
          <ac:chgData name="Kirsi Äyräs" userId="5578ef8b6f189012" providerId="LiveId" clId="{9EAA4862-4616-42A9-AB92-07848B44004A}" dt="2021-07-28T12:57:07.621" v="675" actId="14100"/>
          <ac:picMkLst>
            <pc:docMk/>
            <pc:sldMk cId="4156011743" sldId="256"/>
            <ac:picMk id="8" creationId="{14D606D1-14E4-435D-9E77-202A2140B206}"/>
          </ac:picMkLst>
        </pc:picChg>
      </pc:sldChg>
      <pc:sldChg chg="modSp mod">
        <pc:chgData name="Kirsi Äyräs" userId="5578ef8b6f189012" providerId="LiveId" clId="{9EAA4862-4616-42A9-AB92-07848B44004A}" dt="2021-07-28T12:57:56.668" v="677" actId="1076"/>
        <pc:sldMkLst>
          <pc:docMk/>
          <pc:sldMk cId="2189372702" sldId="257"/>
        </pc:sldMkLst>
        <pc:spChg chg="mod">
          <ac:chgData name="Kirsi Äyräs" userId="5578ef8b6f189012" providerId="LiveId" clId="{9EAA4862-4616-42A9-AB92-07848B44004A}" dt="2021-07-28T12:57:56.668" v="677" actId="1076"/>
          <ac:spMkLst>
            <pc:docMk/>
            <pc:sldMk cId="2189372702" sldId="257"/>
            <ac:spMk id="7" creationId="{4C58E32D-A9F8-4B78-B53A-B6C6EC394DC2}"/>
          </ac:spMkLst>
        </pc:spChg>
        <pc:spChg chg="mod">
          <ac:chgData name="Kirsi Äyräs" userId="5578ef8b6f189012" providerId="LiveId" clId="{9EAA4862-4616-42A9-AB92-07848B44004A}" dt="2021-07-28T12:57:47.970" v="676" actId="1076"/>
          <ac:spMkLst>
            <pc:docMk/>
            <pc:sldMk cId="2189372702" sldId="257"/>
            <ac:spMk id="8" creationId="{A422CE1B-44F3-44A1-BB00-26CB79A59BE6}"/>
          </ac:spMkLst>
        </pc:spChg>
        <pc:picChg chg="mod">
          <ac:chgData name="Kirsi Äyräs" userId="5578ef8b6f189012" providerId="LiveId" clId="{9EAA4862-4616-42A9-AB92-07848B44004A}" dt="2021-07-28T12:39:45.497" v="427" actId="1076"/>
          <ac:picMkLst>
            <pc:docMk/>
            <pc:sldMk cId="2189372702" sldId="257"/>
            <ac:picMk id="3" creationId="{94491152-0062-4934-85DC-8D93B8A613A0}"/>
          </ac:picMkLst>
        </pc:picChg>
        <pc:picChg chg="mod">
          <ac:chgData name="Kirsi Äyräs" userId="5578ef8b6f189012" providerId="LiveId" clId="{9EAA4862-4616-42A9-AB92-07848B44004A}" dt="2021-07-28T12:39:40.813" v="426" actId="208"/>
          <ac:picMkLst>
            <pc:docMk/>
            <pc:sldMk cId="2189372702" sldId="257"/>
            <ac:picMk id="5" creationId="{49634E8A-CE31-4979-B625-82FB2BA0BA9E}"/>
          </ac:picMkLst>
        </pc:picChg>
      </pc:sldChg>
      <pc:sldChg chg="addSp modSp mod setBg">
        <pc:chgData name="Kirsi Äyräs" userId="5578ef8b6f189012" providerId="LiveId" clId="{9EAA4862-4616-42A9-AB92-07848B44004A}" dt="2021-07-28T12:39:22.429" v="425" actId="1076"/>
        <pc:sldMkLst>
          <pc:docMk/>
          <pc:sldMk cId="2866235382" sldId="258"/>
        </pc:sldMkLst>
        <pc:spChg chg="add">
          <ac:chgData name="Kirsi Äyräs" userId="5578ef8b6f189012" providerId="LiveId" clId="{9EAA4862-4616-42A9-AB92-07848B44004A}" dt="2021-07-28T11:49:30.635" v="1" actId="26606"/>
          <ac:spMkLst>
            <pc:docMk/>
            <pc:sldMk cId="2866235382" sldId="258"/>
            <ac:spMk id="8" creationId="{9A212F8F-D812-4A16-BE82-F3500DE32174}"/>
          </ac:spMkLst>
        </pc:spChg>
        <pc:spChg chg="add mod">
          <ac:chgData name="Kirsi Äyräs" userId="5578ef8b6f189012" providerId="LiveId" clId="{9EAA4862-4616-42A9-AB92-07848B44004A}" dt="2021-07-28T12:39:22.429" v="425" actId="1076"/>
          <ac:spMkLst>
            <pc:docMk/>
            <pc:sldMk cId="2866235382" sldId="258"/>
            <ac:spMk id="9" creationId="{8AE0496D-235D-4CED-AAEA-6A618230504C}"/>
          </ac:spMkLst>
        </pc:spChg>
        <pc:spChg chg="add">
          <ac:chgData name="Kirsi Äyräs" userId="5578ef8b6f189012" providerId="LiveId" clId="{9EAA4862-4616-42A9-AB92-07848B44004A}" dt="2021-07-28T11:49:30.635" v="1" actId="26606"/>
          <ac:spMkLst>
            <pc:docMk/>
            <pc:sldMk cId="2866235382" sldId="258"/>
            <ac:spMk id="10" creationId="{D2CF1D1B-04ED-443D-A9FE-68BF8859BDD6}"/>
          </ac:spMkLst>
        </pc:spChg>
        <pc:picChg chg="add mod">
          <ac:chgData name="Kirsi Äyräs" userId="5578ef8b6f189012" providerId="LiveId" clId="{9EAA4862-4616-42A9-AB92-07848B44004A}" dt="2021-07-28T11:52:13.564" v="9" actId="1076"/>
          <ac:picMkLst>
            <pc:docMk/>
            <pc:sldMk cId="2866235382" sldId="258"/>
            <ac:picMk id="3" creationId="{CAA55271-CCC1-43CB-ACDD-F1734BF9501A}"/>
          </ac:picMkLst>
        </pc:picChg>
        <pc:picChg chg="add mod">
          <ac:chgData name="Kirsi Äyräs" userId="5578ef8b6f189012" providerId="LiveId" clId="{9EAA4862-4616-42A9-AB92-07848B44004A}" dt="2021-07-28T12:38:45.291" v="389" actId="208"/>
          <ac:picMkLst>
            <pc:docMk/>
            <pc:sldMk cId="2866235382" sldId="258"/>
            <ac:picMk id="5" creationId="{FFB3D9AF-8165-4C57-9F8F-A2CE580E89B3}"/>
          </ac:picMkLst>
        </pc:picChg>
        <pc:picChg chg="add mod">
          <ac:chgData name="Kirsi Äyräs" userId="5578ef8b6f189012" providerId="LiveId" clId="{9EAA4862-4616-42A9-AB92-07848B44004A}" dt="2021-07-28T12:38:45.291" v="389" actId="208"/>
          <ac:picMkLst>
            <pc:docMk/>
            <pc:sldMk cId="2866235382" sldId="258"/>
            <ac:picMk id="7" creationId="{0476E9FC-675B-453F-9BB8-806263C5AFAF}"/>
          </ac:picMkLst>
        </pc:picChg>
      </pc:sldChg>
      <pc:sldChg chg="addSp modSp mod">
        <pc:chgData name="Kirsi Äyräs" userId="5578ef8b6f189012" providerId="LiveId" clId="{9EAA4862-4616-42A9-AB92-07848B44004A}" dt="2021-07-28T12:58:16.677" v="678" actId="1076"/>
        <pc:sldMkLst>
          <pc:docMk/>
          <pc:sldMk cId="643056824" sldId="259"/>
        </pc:sldMkLst>
        <pc:picChg chg="add mod">
          <ac:chgData name="Kirsi Äyräs" userId="5578ef8b6f189012" providerId="LiveId" clId="{9EAA4862-4616-42A9-AB92-07848B44004A}" dt="2021-07-28T12:58:16.677" v="678" actId="1076"/>
          <ac:picMkLst>
            <pc:docMk/>
            <pc:sldMk cId="643056824" sldId="259"/>
            <ac:picMk id="3" creationId="{D5FDF93E-239C-4830-8FA3-CBF9E100836E}"/>
          </ac:picMkLst>
        </pc:picChg>
      </pc:sldChg>
      <pc:sldChg chg="addSp delSp modSp mod">
        <pc:chgData name="Kirsi Äyräs" userId="5578ef8b6f189012" providerId="LiveId" clId="{9EAA4862-4616-42A9-AB92-07848B44004A}" dt="2021-07-28T13:08:59.955" v="892" actId="1035"/>
        <pc:sldMkLst>
          <pc:docMk/>
          <pc:sldMk cId="3419803798" sldId="260"/>
        </pc:sldMkLst>
        <pc:spChg chg="add mod">
          <ac:chgData name="Kirsi Äyräs" userId="5578ef8b6f189012" providerId="LiveId" clId="{9EAA4862-4616-42A9-AB92-07848B44004A}" dt="2021-07-28T13:08:46.526" v="891" actId="20577"/>
          <ac:spMkLst>
            <pc:docMk/>
            <pc:sldMk cId="3419803798" sldId="260"/>
            <ac:spMk id="16" creationId="{41168F74-E3CD-4668-8692-F8CE427987FD}"/>
          </ac:spMkLst>
        </pc:spChg>
        <pc:picChg chg="add mod ord">
          <ac:chgData name="Kirsi Äyräs" userId="5578ef8b6f189012" providerId="LiveId" clId="{9EAA4862-4616-42A9-AB92-07848B44004A}" dt="2021-07-28T13:07:45.081" v="870" actId="1035"/>
          <ac:picMkLst>
            <pc:docMk/>
            <pc:sldMk cId="3419803798" sldId="260"/>
            <ac:picMk id="3" creationId="{F7C6E167-41E5-4925-A22D-2E848293018E}"/>
          </ac:picMkLst>
        </pc:picChg>
        <pc:picChg chg="add mod ord">
          <ac:chgData name="Kirsi Äyräs" userId="5578ef8b6f189012" providerId="LiveId" clId="{9EAA4862-4616-42A9-AB92-07848B44004A}" dt="2021-07-28T12:59:21.024" v="683" actId="1076"/>
          <ac:picMkLst>
            <pc:docMk/>
            <pc:sldMk cId="3419803798" sldId="260"/>
            <ac:picMk id="5" creationId="{B43A6E2B-A701-4017-BFA9-23E6FEF382E9}"/>
          </ac:picMkLst>
        </pc:picChg>
        <pc:picChg chg="add mod">
          <ac:chgData name="Kirsi Äyräs" userId="5578ef8b6f189012" providerId="LiveId" clId="{9EAA4862-4616-42A9-AB92-07848B44004A}" dt="2021-07-28T12:59:44.948" v="687" actId="14100"/>
          <ac:picMkLst>
            <pc:docMk/>
            <pc:sldMk cId="3419803798" sldId="260"/>
            <ac:picMk id="7" creationId="{0A0618B8-B8FC-4BFF-9ABB-02BBFE76C2E6}"/>
          </ac:picMkLst>
        </pc:picChg>
        <pc:picChg chg="add mod ord">
          <ac:chgData name="Kirsi Äyräs" userId="5578ef8b6f189012" providerId="LiveId" clId="{9EAA4862-4616-42A9-AB92-07848B44004A}" dt="2021-07-28T13:07:47.877" v="874" actId="1035"/>
          <ac:picMkLst>
            <pc:docMk/>
            <pc:sldMk cId="3419803798" sldId="260"/>
            <ac:picMk id="9" creationId="{99D9BEE2-9276-4349-9421-AA42E40BBA72}"/>
          </ac:picMkLst>
        </pc:picChg>
        <pc:picChg chg="add del mod">
          <ac:chgData name="Kirsi Äyräs" userId="5578ef8b6f189012" providerId="LiveId" clId="{9EAA4862-4616-42A9-AB92-07848B44004A}" dt="2021-07-28T12:59:29.694" v="685" actId="478"/>
          <ac:picMkLst>
            <pc:docMk/>
            <pc:sldMk cId="3419803798" sldId="260"/>
            <ac:picMk id="11" creationId="{21EF1F5D-9A33-4E4F-844B-E50392F18093}"/>
          </ac:picMkLst>
        </pc:picChg>
        <pc:picChg chg="add mod">
          <ac:chgData name="Kirsi Äyräs" userId="5578ef8b6f189012" providerId="LiveId" clId="{9EAA4862-4616-42A9-AB92-07848B44004A}" dt="2021-07-28T13:08:59.955" v="892" actId="1035"/>
          <ac:picMkLst>
            <pc:docMk/>
            <pc:sldMk cId="3419803798" sldId="260"/>
            <ac:picMk id="13" creationId="{796B51E4-61F4-4687-A41F-68047BF9298A}"/>
          </ac:picMkLst>
        </pc:picChg>
        <pc:picChg chg="add mod">
          <ac:chgData name="Kirsi Äyräs" userId="5578ef8b6f189012" providerId="LiveId" clId="{9EAA4862-4616-42A9-AB92-07848B44004A}" dt="2021-07-28T13:05:23.757" v="838" actId="1035"/>
          <ac:picMkLst>
            <pc:docMk/>
            <pc:sldMk cId="3419803798" sldId="260"/>
            <ac:picMk id="15" creationId="{851B93F6-1962-4565-92C5-777A02E4EE33}"/>
          </ac:picMkLst>
        </pc:picChg>
      </pc:sldChg>
      <pc:sldChg chg="addSp delSp modSp mod">
        <pc:chgData name="Kirsi Äyräs" userId="5578ef8b6f189012" providerId="LiveId" clId="{9EAA4862-4616-42A9-AB92-07848B44004A}" dt="2021-07-28T12:46:27.702" v="495" actId="1076"/>
        <pc:sldMkLst>
          <pc:docMk/>
          <pc:sldMk cId="3181028821" sldId="261"/>
        </pc:sldMkLst>
        <pc:spChg chg="mod">
          <ac:chgData name="Kirsi Äyräs" userId="5578ef8b6f189012" providerId="LiveId" clId="{9EAA4862-4616-42A9-AB92-07848B44004A}" dt="2021-07-28T12:45:46.424" v="490" actId="255"/>
          <ac:spMkLst>
            <pc:docMk/>
            <pc:sldMk cId="3181028821" sldId="261"/>
            <ac:spMk id="2" creationId="{B1809C2A-1185-4482-9FD8-39603F8C59FA}"/>
          </ac:spMkLst>
        </pc:spChg>
        <pc:spChg chg="del mod">
          <ac:chgData name="Kirsi Äyräs" userId="5578ef8b6f189012" providerId="LiveId" clId="{9EAA4862-4616-42A9-AB92-07848B44004A}" dt="2021-07-28T12:45:23.527" v="485" actId="478"/>
          <ac:spMkLst>
            <pc:docMk/>
            <pc:sldMk cId="3181028821" sldId="261"/>
            <ac:spMk id="3" creationId="{626A1A85-0A12-427E-9306-733B26964364}"/>
          </ac:spMkLst>
        </pc:spChg>
        <pc:picChg chg="mod">
          <ac:chgData name="Kirsi Äyräs" userId="5578ef8b6f189012" providerId="LiveId" clId="{9EAA4862-4616-42A9-AB92-07848B44004A}" dt="2021-07-28T12:45:56.416" v="491" actId="1076"/>
          <ac:picMkLst>
            <pc:docMk/>
            <pc:sldMk cId="3181028821" sldId="261"/>
            <ac:picMk id="5" creationId="{AFD91964-03CC-4C14-8BA0-828443301B8B}"/>
          </ac:picMkLst>
        </pc:picChg>
        <pc:picChg chg="add mod">
          <ac:chgData name="Kirsi Äyräs" userId="5578ef8b6f189012" providerId="LiveId" clId="{9EAA4862-4616-42A9-AB92-07848B44004A}" dt="2021-07-28T12:46:27.702" v="495" actId="1076"/>
          <ac:picMkLst>
            <pc:docMk/>
            <pc:sldMk cId="3181028821" sldId="261"/>
            <ac:picMk id="6" creationId="{E284E215-9BFB-41D4-B7D6-3877F4265B70}"/>
          </ac:picMkLst>
        </pc:picChg>
        <pc:picChg chg="add mod">
          <ac:chgData name="Kirsi Äyräs" userId="5578ef8b6f189012" providerId="LiveId" clId="{9EAA4862-4616-42A9-AB92-07848B44004A}" dt="2021-07-28T12:45:57.949" v="492" actId="1076"/>
          <ac:picMkLst>
            <pc:docMk/>
            <pc:sldMk cId="3181028821" sldId="261"/>
            <ac:picMk id="7" creationId="{9CF57487-2443-43EE-9618-C0DE41C62992}"/>
          </ac:picMkLst>
        </pc:picChg>
      </pc:sldChg>
      <pc:sldChg chg="addSp delSp modSp new mod">
        <pc:chgData name="Kirsi Äyräs" userId="5578ef8b6f189012" providerId="LiveId" clId="{9EAA4862-4616-42A9-AB92-07848B44004A}" dt="2021-07-28T13:09:28.704" v="894" actId="1076"/>
        <pc:sldMkLst>
          <pc:docMk/>
          <pc:sldMk cId="2323913073" sldId="262"/>
        </pc:sldMkLst>
        <pc:spChg chg="add mod">
          <ac:chgData name="Kirsi Äyräs" userId="5578ef8b6f189012" providerId="LiveId" clId="{9EAA4862-4616-42A9-AB92-07848B44004A}" dt="2021-07-28T12:24:53.751" v="369" actId="255"/>
          <ac:spMkLst>
            <pc:docMk/>
            <pc:sldMk cId="2323913073" sldId="262"/>
            <ac:spMk id="2" creationId="{D376277A-738D-4CE2-95E6-9F7CBC89DF89}"/>
          </ac:spMkLst>
        </pc:spChg>
        <pc:spChg chg="add del mod">
          <ac:chgData name="Kirsi Äyräs" userId="5578ef8b6f189012" providerId="LiveId" clId="{9EAA4862-4616-42A9-AB92-07848B44004A}" dt="2021-07-28T12:13:11.525" v="158" actId="478"/>
          <ac:spMkLst>
            <pc:docMk/>
            <pc:sldMk cId="2323913073" sldId="262"/>
            <ac:spMk id="7" creationId="{C74EA6B7-9182-4F48-AF8B-BB55D8EBE2FF}"/>
          </ac:spMkLst>
        </pc:spChg>
        <pc:spChg chg="add mod">
          <ac:chgData name="Kirsi Äyräs" userId="5578ef8b6f189012" providerId="LiveId" clId="{9EAA4862-4616-42A9-AB92-07848B44004A}" dt="2021-07-28T12:24:36.775" v="366" actId="1076"/>
          <ac:spMkLst>
            <pc:docMk/>
            <pc:sldMk cId="2323913073" sldId="262"/>
            <ac:spMk id="8" creationId="{3A5C8C73-1B60-40BA-8FB3-AE8453C0204B}"/>
          </ac:spMkLst>
        </pc:spChg>
        <pc:spChg chg="add mod">
          <ac:chgData name="Kirsi Äyräs" userId="5578ef8b6f189012" providerId="LiveId" clId="{9EAA4862-4616-42A9-AB92-07848B44004A}" dt="2021-07-28T12:55:46.113" v="653" actId="1076"/>
          <ac:spMkLst>
            <pc:docMk/>
            <pc:sldMk cId="2323913073" sldId="262"/>
            <ac:spMk id="9" creationId="{F87EEC92-36BB-4AD7-A796-A570C792A21A}"/>
          </ac:spMkLst>
        </pc:spChg>
        <pc:spChg chg="add mod">
          <ac:chgData name="Kirsi Äyräs" userId="5578ef8b6f189012" providerId="LiveId" clId="{9EAA4862-4616-42A9-AB92-07848B44004A}" dt="2021-07-28T12:22:28.886" v="349" actId="1076"/>
          <ac:spMkLst>
            <pc:docMk/>
            <pc:sldMk cId="2323913073" sldId="262"/>
            <ac:spMk id="12" creationId="{53D4E40E-2C27-451D-A9B2-37162062A474}"/>
          </ac:spMkLst>
        </pc:spChg>
        <pc:spChg chg="add mod">
          <ac:chgData name="Kirsi Äyräs" userId="5578ef8b6f189012" providerId="LiveId" clId="{9EAA4862-4616-42A9-AB92-07848B44004A}" dt="2021-07-28T12:21:54.068" v="330" actId="1076"/>
          <ac:spMkLst>
            <pc:docMk/>
            <pc:sldMk cId="2323913073" sldId="262"/>
            <ac:spMk id="15" creationId="{62F126A6-F531-493D-966B-61C4B0869F7C}"/>
          </ac:spMkLst>
        </pc:spChg>
        <pc:spChg chg="add mod">
          <ac:chgData name="Kirsi Äyräs" userId="5578ef8b6f189012" providerId="LiveId" clId="{9EAA4862-4616-42A9-AB92-07848B44004A}" dt="2021-07-28T12:21:43.230" v="328" actId="1076"/>
          <ac:spMkLst>
            <pc:docMk/>
            <pc:sldMk cId="2323913073" sldId="262"/>
            <ac:spMk id="20" creationId="{DD68370E-9AB3-4EC3-B69B-FDEE47979E70}"/>
          </ac:spMkLst>
        </pc:spChg>
        <pc:picChg chg="add mod ord">
          <ac:chgData name="Kirsi Äyräs" userId="5578ef8b6f189012" providerId="LiveId" clId="{9EAA4862-4616-42A9-AB92-07848B44004A}" dt="2021-07-28T13:09:28.704" v="894" actId="1076"/>
          <ac:picMkLst>
            <pc:docMk/>
            <pc:sldMk cId="2323913073" sldId="262"/>
            <ac:picMk id="4" creationId="{945A2376-DF25-4F54-87AF-7C4FFEBB3E5F}"/>
          </ac:picMkLst>
        </pc:picChg>
        <pc:picChg chg="add mod">
          <ac:chgData name="Kirsi Äyräs" userId="5578ef8b6f189012" providerId="LiveId" clId="{9EAA4862-4616-42A9-AB92-07848B44004A}" dt="2021-07-28T12:24:30.521" v="365" actId="1076"/>
          <ac:picMkLst>
            <pc:docMk/>
            <pc:sldMk cId="2323913073" sldId="262"/>
            <ac:picMk id="6" creationId="{1075E419-BCE3-49D4-9FA1-58540D2FDD3F}"/>
          </ac:picMkLst>
        </pc:picChg>
        <pc:picChg chg="add mod">
          <ac:chgData name="Kirsi Äyräs" userId="5578ef8b6f189012" providerId="LiveId" clId="{9EAA4862-4616-42A9-AB92-07848B44004A}" dt="2021-07-28T12:23:22.065" v="356" actId="1076"/>
          <ac:picMkLst>
            <pc:docMk/>
            <pc:sldMk cId="2323913073" sldId="262"/>
            <ac:picMk id="11" creationId="{10DE119E-CC43-42C8-936A-60A8846FD7D1}"/>
          </ac:picMkLst>
        </pc:picChg>
        <pc:picChg chg="add mod">
          <ac:chgData name="Kirsi Äyräs" userId="5578ef8b6f189012" providerId="LiveId" clId="{9EAA4862-4616-42A9-AB92-07848B44004A}" dt="2021-07-28T12:23:01.107" v="354" actId="1036"/>
          <ac:picMkLst>
            <pc:docMk/>
            <pc:sldMk cId="2323913073" sldId="262"/>
            <ac:picMk id="14" creationId="{4C80C952-C05F-4921-8891-E6C37E091948}"/>
          </ac:picMkLst>
        </pc:picChg>
        <pc:picChg chg="add del mod">
          <ac:chgData name="Kirsi Äyräs" userId="5578ef8b6f189012" providerId="LiveId" clId="{9EAA4862-4616-42A9-AB92-07848B44004A}" dt="2021-07-28T12:20:42.087" v="302" actId="478"/>
          <ac:picMkLst>
            <pc:docMk/>
            <pc:sldMk cId="2323913073" sldId="262"/>
            <ac:picMk id="17" creationId="{E8155D9B-AB0E-4C42-B3B2-D2B5FE028F9A}"/>
          </ac:picMkLst>
        </pc:picChg>
        <pc:picChg chg="add mod">
          <ac:chgData name="Kirsi Äyräs" userId="5578ef8b6f189012" providerId="LiveId" clId="{9EAA4862-4616-42A9-AB92-07848B44004A}" dt="2021-07-28T12:24:20.797" v="363" actId="1037"/>
          <ac:picMkLst>
            <pc:docMk/>
            <pc:sldMk cId="2323913073" sldId="262"/>
            <ac:picMk id="19" creationId="{68314EBB-F5EF-42C8-9EBD-5A8C6E9D1A07}"/>
          </ac:picMkLst>
        </pc:picChg>
      </pc:sldChg>
      <pc:sldChg chg="addSp modSp new mod setBg">
        <pc:chgData name="Kirsi Äyräs" userId="5578ef8b6f189012" providerId="LiveId" clId="{9EAA4862-4616-42A9-AB92-07848B44004A}" dt="2021-07-28T13:09:47.837" v="895" actId="14100"/>
        <pc:sldMkLst>
          <pc:docMk/>
          <pc:sldMk cId="1590512297" sldId="263"/>
        </pc:sldMkLst>
        <pc:spChg chg="add">
          <ac:chgData name="Kirsi Äyräs" userId="5578ef8b6f189012" providerId="LiveId" clId="{9EAA4862-4616-42A9-AB92-07848B44004A}" dt="2021-07-28T12:26:14.645" v="381" actId="26606"/>
          <ac:spMkLst>
            <pc:docMk/>
            <pc:sldMk cId="1590512297" sldId="263"/>
            <ac:spMk id="8" creationId="{43F8250A-B5BC-48E8-9E34-320C6AB61351}"/>
          </ac:spMkLst>
        </pc:spChg>
        <pc:spChg chg="add">
          <ac:chgData name="Kirsi Äyräs" userId="5578ef8b6f189012" providerId="LiveId" clId="{9EAA4862-4616-42A9-AB92-07848B44004A}" dt="2021-07-28T12:26:14.645" v="381" actId="26606"/>
          <ac:spMkLst>
            <pc:docMk/>
            <pc:sldMk cId="1590512297" sldId="263"/>
            <ac:spMk id="10" creationId="{A2829537-8D6E-4F27-8454-8F19BEA8C11F}"/>
          </ac:spMkLst>
        </pc:spChg>
        <pc:picChg chg="add mod">
          <ac:chgData name="Kirsi Äyräs" userId="5578ef8b6f189012" providerId="LiveId" clId="{9EAA4862-4616-42A9-AB92-07848B44004A}" dt="2021-07-28T13:09:47.837" v="895" actId="14100"/>
          <ac:picMkLst>
            <pc:docMk/>
            <pc:sldMk cId="1590512297" sldId="263"/>
            <ac:picMk id="3" creationId="{D28EE9D3-E72C-48C5-B62B-D08657033C2A}"/>
          </ac:picMkLst>
        </pc:picChg>
      </pc:sldChg>
      <pc:sldChg chg="addSp delSp modSp new mod">
        <pc:chgData name="Kirsi Äyräs" userId="5578ef8b6f189012" providerId="LiveId" clId="{9EAA4862-4616-42A9-AB92-07848B44004A}" dt="2021-07-28T13:10:15.739" v="903" actId="1036"/>
        <pc:sldMkLst>
          <pc:docMk/>
          <pc:sldMk cId="938060894" sldId="264"/>
        </pc:sldMkLst>
        <pc:spChg chg="add mod">
          <ac:chgData name="Kirsi Äyräs" userId="5578ef8b6f189012" providerId="LiveId" clId="{9EAA4862-4616-42A9-AB92-07848B44004A}" dt="2021-07-28T12:49:53.974" v="545" actId="1076"/>
          <ac:spMkLst>
            <pc:docMk/>
            <pc:sldMk cId="938060894" sldId="264"/>
            <ac:spMk id="16" creationId="{9A124C9E-3CC8-4876-933F-F9F767A99B03}"/>
          </ac:spMkLst>
        </pc:spChg>
        <pc:picChg chg="add del mod">
          <ac:chgData name="Kirsi Äyräs" userId="5578ef8b6f189012" providerId="LiveId" clId="{9EAA4862-4616-42A9-AB92-07848B44004A}" dt="2021-07-28T12:41:02.041" v="434" actId="478"/>
          <ac:picMkLst>
            <pc:docMk/>
            <pc:sldMk cId="938060894" sldId="264"/>
            <ac:picMk id="3" creationId="{EF7CFE7A-CE94-41AF-9B9F-A5E56A9446A2}"/>
          </ac:picMkLst>
        </pc:picChg>
        <pc:picChg chg="add del mod">
          <ac:chgData name="Kirsi Äyräs" userId="5578ef8b6f189012" providerId="LiveId" clId="{9EAA4862-4616-42A9-AB92-07848B44004A}" dt="2021-07-28T12:41:20.851" v="437" actId="21"/>
          <ac:picMkLst>
            <pc:docMk/>
            <pc:sldMk cId="938060894" sldId="264"/>
            <ac:picMk id="5" creationId="{81E7C254-176E-4445-B7B9-256F9CB3F697}"/>
          </ac:picMkLst>
        </pc:picChg>
        <pc:picChg chg="add del mod">
          <ac:chgData name="Kirsi Äyräs" userId="5578ef8b6f189012" providerId="LiveId" clId="{9EAA4862-4616-42A9-AB92-07848B44004A}" dt="2021-07-28T12:41:55.750" v="446" actId="21"/>
          <ac:picMkLst>
            <pc:docMk/>
            <pc:sldMk cId="938060894" sldId="264"/>
            <ac:picMk id="7" creationId="{5862912B-4E9F-4E6B-8001-BFF752F0E25B}"/>
          </ac:picMkLst>
        </pc:picChg>
        <pc:picChg chg="add del mod">
          <ac:chgData name="Kirsi Äyräs" userId="5578ef8b6f189012" providerId="LiveId" clId="{9EAA4862-4616-42A9-AB92-07848B44004A}" dt="2021-07-28T12:46:54.460" v="497" actId="478"/>
          <ac:picMkLst>
            <pc:docMk/>
            <pc:sldMk cId="938060894" sldId="264"/>
            <ac:picMk id="9" creationId="{8C9BF8DF-6587-49B9-81EF-6D71A8606DE5}"/>
          </ac:picMkLst>
        </pc:picChg>
        <pc:picChg chg="add mod">
          <ac:chgData name="Kirsi Äyräs" userId="5578ef8b6f189012" providerId="LiveId" clId="{9EAA4862-4616-42A9-AB92-07848B44004A}" dt="2021-07-28T12:55:08.799" v="652" actId="1582"/>
          <ac:picMkLst>
            <pc:docMk/>
            <pc:sldMk cId="938060894" sldId="264"/>
            <ac:picMk id="11" creationId="{EAE4EB31-8EDA-474E-ABB4-5F759C64D013}"/>
          </ac:picMkLst>
        </pc:picChg>
        <pc:picChg chg="add mod">
          <ac:chgData name="Kirsi Äyräs" userId="5578ef8b6f189012" providerId="LiveId" clId="{9EAA4862-4616-42A9-AB92-07848B44004A}" dt="2021-07-28T13:10:15.739" v="903" actId="1036"/>
          <ac:picMkLst>
            <pc:docMk/>
            <pc:sldMk cId="938060894" sldId="264"/>
            <ac:picMk id="13" creationId="{08DA1600-6ED2-459D-A8A5-13302243D063}"/>
          </ac:picMkLst>
        </pc:picChg>
        <pc:picChg chg="add mod">
          <ac:chgData name="Kirsi Äyräs" userId="5578ef8b6f189012" providerId="LiveId" clId="{9EAA4862-4616-42A9-AB92-07848B44004A}" dt="2021-07-28T12:55:08.799" v="652" actId="1582"/>
          <ac:picMkLst>
            <pc:docMk/>
            <pc:sldMk cId="938060894" sldId="264"/>
            <ac:picMk id="15" creationId="{CD39A88D-E2D2-4EC2-8CFE-A3CF32D954C6}"/>
          </ac:picMkLst>
        </pc:picChg>
      </pc:sldChg>
      <pc:sldChg chg="addSp modSp new mod">
        <pc:chgData name="Kirsi Äyräs" userId="5578ef8b6f189012" providerId="LiveId" clId="{9EAA4862-4616-42A9-AB92-07848B44004A}" dt="2021-07-28T12:54:46.063" v="651" actId="14100"/>
        <pc:sldMkLst>
          <pc:docMk/>
          <pc:sldMk cId="3877826638" sldId="265"/>
        </pc:sldMkLst>
        <pc:spChg chg="add mod">
          <ac:chgData name="Kirsi Äyräs" userId="5578ef8b6f189012" providerId="LiveId" clId="{9EAA4862-4616-42A9-AB92-07848B44004A}" dt="2021-07-28T12:54:46.063" v="651" actId="14100"/>
          <ac:spMkLst>
            <pc:docMk/>
            <pc:sldMk cId="3877826638" sldId="265"/>
            <ac:spMk id="6" creationId="{C8766F04-7071-435B-801C-26CB6B0744DA}"/>
          </ac:spMkLst>
        </pc:spChg>
        <pc:picChg chg="add mod">
          <ac:chgData name="Kirsi Äyräs" userId="5578ef8b6f189012" providerId="LiveId" clId="{9EAA4862-4616-42A9-AB92-07848B44004A}" dt="2021-07-28T12:53:38.731" v="571" actId="1076"/>
          <ac:picMkLst>
            <pc:docMk/>
            <pc:sldMk cId="3877826638" sldId="265"/>
            <ac:picMk id="3" creationId="{00CF6DB4-E5AB-4C31-990C-415FF84A0036}"/>
          </ac:picMkLst>
        </pc:picChg>
        <pc:picChg chg="add mod">
          <ac:chgData name="Kirsi Äyräs" userId="5578ef8b6f189012" providerId="LiveId" clId="{9EAA4862-4616-42A9-AB92-07848B44004A}" dt="2021-07-28T12:52:54.837" v="569" actId="1076"/>
          <ac:picMkLst>
            <pc:docMk/>
            <pc:sldMk cId="3877826638" sldId="265"/>
            <ac:picMk id="5" creationId="{273AF0AD-064F-4DDB-8DC6-5997CF3933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07BE0DB-CBAE-40BB-A54B-4DEC4A00C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93133"/>
            <a:ext cx="8001000" cy="1947333"/>
          </a:xfrm>
        </p:spPr>
        <p:txBody>
          <a:bodyPr>
            <a:normAutofit/>
          </a:bodyPr>
          <a:lstStyle/>
          <a:p>
            <a:r>
              <a:rPr lang="fi-FI" sz="5400" dirty="0" err="1"/>
              <a:t>Turu</a:t>
            </a:r>
            <a:r>
              <a:rPr lang="fi-FI" sz="5400" dirty="0"/>
              <a:t> Eesti Keskus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5B9FBBF2-688E-4BAC-8EE6-5CAADF04B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982" y="2455333"/>
            <a:ext cx="6400800" cy="1947333"/>
          </a:xfrm>
        </p:spPr>
        <p:txBody>
          <a:bodyPr>
            <a:normAutofit fontScale="77500" lnSpcReduction="20000"/>
          </a:bodyPr>
          <a:lstStyle/>
          <a:p>
            <a:r>
              <a:rPr lang="fi-FI" sz="4100" dirty="0">
                <a:solidFill>
                  <a:schemeClr val="tx1"/>
                </a:solidFill>
              </a:rPr>
              <a:t>Varsinais-Suomen Viro-keskus ry</a:t>
            </a:r>
          </a:p>
          <a:p>
            <a:endParaRPr lang="fi-FI" sz="3200" dirty="0">
              <a:solidFill>
                <a:schemeClr val="tx1"/>
              </a:solidFill>
            </a:endParaRPr>
          </a:p>
          <a:p>
            <a:r>
              <a:rPr lang="fi-FI" sz="3200" dirty="0" err="1">
                <a:solidFill>
                  <a:schemeClr val="tx1"/>
                </a:solidFill>
              </a:rPr>
              <a:t>Aadress</a:t>
            </a:r>
            <a:r>
              <a:rPr lang="fi-FI" sz="3200" dirty="0">
                <a:solidFill>
                  <a:schemeClr val="tx1"/>
                </a:solidFill>
              </a:rPr>
              <a:t>: Vanha Suurtori 3</a:t>
            </a:r>
          </a:p>
          <a:p>
            <a:r>
              <a:rPr lang="fi-FI" sz="3200" dirty="0">
                <a:solidFill>
                  <a:schemeClr val="tx1"/>
                </a:solidFill>
              </a:rPr>
              <a:t>Turku / </a:t>
            </a:r>
            <a:r>
              <a:rPr lang="fi-FI" sz="3200" dirty="0" err="1">
                <a:solidFill>
                  <a:schemeClr val="tx1"/>
                </a:solidFill>
              </a:rPr>
              <a:t>Turu</a:t>
            </a:r>
            <a:r>
              <a:rPr lang="fi-FI" sz="3200" dirty="0">
                <a:solidFill>
                  <a:schemeClr val="tx1"/>
                </a:solidFill>
              </a:rPr>
              <a:t>, </a:t>
            </a:r>
            <a:r>
              <a:rPr lang="fi-FI" sz="3200" dirty="0" err="1">
                <a:solidFill>
                  <a:schemeClr val="tx1"/>
                </a:solidFill>
              </a:rPr>
              <a:t>Soome</a:t>
            </a:r>
            <a:endParaRPr lang="fi-FI" sz="32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433B8-2B65-4E9E-BC0C-9E5E58FC344E}"/>
              </a:ext>
            </a:extLst>
          </p:cNvPr>
          <p:cNvSpPr txBox="1"/>
          <p:nvPr/>
        </p:nvSpPr>
        <p:spPr>
          <a:xfrm>
            <a:off x="6925056" y="5327904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EKSÜ </a:t>
            </a:r>
            <a:r>
              <a:rPr lang="fi-FI" sz="3600" dirty="0" err="1"/>
              <a:t>Suvekool</a:t>
            </a:r>
            <a:r>
              <a:rPr lang="fi-FI" sz="3600" dirty="0"/>
              <a:t> 2021</a:t>
            </a:r>
          </a:p>
          <a:p>
            <a:r>
              <a:rPr lang="fi-FI" sz="3600" dirty="0"/>
              <a:t>Mari </a:t>
            </a:r>
            <a:r>
              <a:rPr lang="fi-FI" sz="3600" dirty="0" err="1"/>
              <a:t>Jurtom</a:t>
            </a:r>
            <a:endParaRPr lang="fi-FI" sz="3600" dirty="0"/>
          </a:p>
        </p:txBody>
      </p:sp>
      <p:pic>
        <p:nvPicPr>
          <p:cNvPr id="8" name="Pilt 7" descr="Pilt, millel on kujutatud kaart&#10;&#10;Kirjeldus on genereeritud automaatselt">
            <a:extLst>
              <a:ext uri="{FF2B5EF4-FFF2-40B4-BE49-F238E27FC236}">
                <a16:creationId xmlns:a16="http://schemas.microsoft.com/office/drawing/2014/main" id="{14D606D1-14E4-435D-9E77-202A2140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28" y="329767"/>
            <a:ext cx="4384004" cy="4487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601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1809C2A-1185-4482-9FD8-39603F8C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474" y="4995697"/>
            <a:ext cx="8534400" cy="1697400"/>
          </a:xfrm>
        </p:spPr>
        <p:txBody>
          <a:bodyPr>
            <a:normAutofit/>
          </a:bodyPr>
          <a:lstStyle/>
          <a:p>
            <a:r>
              <a:rPr lang="fi-FI" sz="5400" dirty="0" err="1"/>
              <a:t>Tänud</a:t>
            </a:r>
            <a:r>
              <a:rPr lang="fi-FI" sz="5400" dirty="0"/>
              <a:t>! </a:t>
            </a:r>
          </a:p>
        </p:txBody>
      </p:sp>
      <p:pic>
        <p:nvPicPr>
          <p:cNvPr id="5" name="Pilt 4" descr="Pilt, millel on kujutatud kaart&#10;&#10;Kirjeldus on genereeritud automaatselt">
            <a:extLst>
              <a:ext uri="{FF2B5EF4-FFF2-40B4-BE49-F238E27FC236}">
                <a16:creationId xmlns:a16="http://schemas.microsoft.com/office/drawing/2014/main" id="{AFD91964-03CC-4C14-8BA0-82844330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61" y="5842179"/>
            <a:ext cx="773913" cy="79223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E284E215-9BFB-41D4-B7D6-3877F426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10" y="0"/>
            <a:ext cx="6545751" cy="8727668"/>
          </a:xfrm>
          <a:prstGeom prst="rect">
            <a:avLst/>
          </a:prstGeom>
        </p:spPr>
      </p:pic>
      <p:pic>
        <p:nvPicPr>
          <p:cNvPr id="7" name="Pilt 6" descr="Pilt, millel on kujutatud hoone, kivi&#10;&#10;Kirjeldus on genereeritud automaatselt">
            <a:extLst>
              <a:ext uri="{FF2B5EF4-FFF2-40B4-BE49-F238E27FC236}">
                <a16:creationId xmlns:a16="http://schemas.microsoft.com/office/drawing/2014/main" id="{9CF57487-2443-43EE-9618-C0DE41C62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39" y="420151"/>
            <a:ext cx="7521315" cy="5186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102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hoone, isik, väljas, ülikond&#10;&#10;Kirjeldus on genereeritud automaatselt">
            <a:extLst>
              <a:ext uri="{FF2B5EF4-FFF2-40B4-BE49-F238E27FC236}">
                <a16:creationId xmlns:a16="http://schemas.microsoft.com/office/drawing/2014/main" id="{94491152-0062-4934-85DC-8D93B8A6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2" y="1658111"/>
            <a:ext cx="6782438" cy="4985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lt 4" descr="Pilt, millel on kujutatud sein, isik, siseruumis, seisab&#10;&#10;Kirjeldus on genereeritud automaatselt">
            <a:extLst>
              <a:ext uri="{FF2B5EF4-FFF2-40B4-BE49-F238E27FC236}">
                <a16:creationId xmlns:a16="http://schemas.microsoft.com/office/drawing/2014/main" id="{49634E8A-CE31-4979-B625-82FB2BA0B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88" y="1334833"/>
            <a:ext cx="4797470" cy="2744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22529-3098-44F8-AE50-3C735F765208}"/>
              </a:ext>
            </a:extLst>
          </p:cNvPr>
          <p:cNvSpPr txBox="1"/>
          <p:nvPr/>
        </p:nvSpPr>
        <p:spPr>
          <a:xfrm>
            <a:off x="429768" y="226957"/>
            <a:ext cx="1133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/>
              <a:t>Eesti </a:t>
            </a:r>
            <a:r>
              <a:rPr lang="fi-FI" sz="5400" dirty="0" err="1"/>
              <a:t>vabariigi</a:t>
            </a:r>
            <a:r>
              <a:rPr lang="fi-FI" sz="5400" dirty="0"/>
              <a:t> </a:t>
            </a:r>
            <a:r>
              <a:rPr lang="fi-FI" sz="5400" dirty="0" err="1"/>
              <a:t>Aukonsulaat</a:t>
            </a:r>
            <a:r>
              <a:rPr lang="fi-FI" sz="5400" dirty="0"/>
              <a:t> </a:t>
            </a:r>
            <a:r>
              <a:rPr lang="fi-FI" sz="5400" dirty="0" err="1"/>
              <a:t>Turus</a:t>
            </a:r>
            <a:endParaRPr lang="fi-FI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8E32D-A9F8-4B78-B53A-B6C6EC394DC2}"/>
              </a:ext>
            </a:extLst>
          </p:cNvPr>
          <p:cNvSpPr txBox="1"/>
          <p:nvPr/>
        </p:nvSpPr>
        <p:spPr>
          <a:xfrm>
            <a:off x="7181088" y="5268808"/>
            <a:ext cx="4108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Turu</a:t>
            </a:r>
            <a:r>
              <a:rPr lang="fi-FI" dirty="0"/>
              <a:t> ja </a:t>
            </a:r>
            <a:r>
              <a:rPr lang="fi-FI" dirty="0" err="1"/>
              <a:t>Päris-Soome</a:t>
            </a:r>
            <a:r>
              <a:rPr lang="fi-FI" dirty="0"/>
              <a:t> </a:t>
            </a:r>
            <a:r>
              <a:rPr lang="fi-FI" dirty="0" err="1"/>
              <a:t>aukonsulid</a:t>
            </a:r>
            <a:r>
              <a:rPr lang="fi-FI" dirty="0"/>
              <a:t>:</a:t>
            </a:r>
          </a:p>
          <a:p>
            <a:endParaRPr lang="fi-FI" dirty="0"/>
          </a:p>
          <a:p>
            <a:r>
              <a:rPr lang="fi-FI" dirty="0"/>
              <a:t>Keijo Aarre Virtanen 2001 - 2020</a:t>
            </a:r>
          </a:p>
          <a:p>
            <a:endParaRPr lang="fi-FI" dirty="0"/>
          </a:p>
          <a:p>
            <a:r>
              <a:rPr lang="fi-FI" dirty="0"/>
              <a:t>Andrus </a:t>
            </a:r>
            <a:r>
              <a:rPr lang="fi-FI" dirty="0" err="1"/>
              <a:t>Junolainen</a:t>
            </a:r>
            <a:r>
              <a:rPr lang="fi-FI" dirty="0"/>
              <a:t> 2021-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2CE1B-44F3-44A1-BB00-26CB79A59BE6}"/>
              </a:ext>
            </a:extLst>
          </p:cNvPr>
          <p:cNvSpPr txBox="1"/>
          <p:nvPr/>
        </p:nvSpPr>
        <p:spPr>
          <a:xfrm>
            <a:off x="7869854" y="4151089"/>
            <a:ext cx="410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Ühing</a:t>
            </a:r>
            <a:r>
              <a:rPr lang="fi-FI" dirty="0"/>
              <a:t> ja </a:t>
            </a:r>
            <a:r>
              <a:rPr lang="fi-FI" dirty="0" err="1"/>
              <a:t>aukonsul</a:t>
            </a:r>
            <a:r>
              <a:rPr lang="fi-FI" dirty="0"/>
              <a:t> </a:t>
            </a:r>
            <a:r>
              <a:rPr lang="fi-FI" dirty="0" err="1"/>
              <a:t>koostöös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37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CAA55271-CCC1-43CB-ACDD-F1734BF9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80" y="1076403"/>
            <a:ext cx="9912096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  <p:pic>
        <p:nvPicPr>
          <p:cNvPr id="5" name="Pilt 4" descr="Pilt, millel on kujutatud isik, ülikond&#10;&#10;Kirjeldus on genereeritud automaatselt">
            <a:extLst>
              <a:ext uri="{FF2B5EF4-FFF2-40B4-BE49-F238E27FC236}">
                <a16:creationId xmlns:a16="http://schemas.microsoft.com/office/drawing/2014/main" id="{FFB3D9AF-8165-4C57-9F8F-A2CE580E8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30" y="250854"/>
            <a:ext cx="1916457" cy="2727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lt 6" descr="Pilt, millel on kujutatud väljas, punane&#10;&#10;Kirjeldus on genereeritud automaatselt">
            <a:extLst>
              <a:ext uri="{FF2B5EF4-FFF2-40B4-BE49-F238E27FC236}">
                <a16:creationId xmlns:a16="http://schemas.microsoft.com/office/drawing/2014/main" id="{0476E9FC-675B-453F-9BB8-806263C5A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91" y="250854"/>
            <a:ext cx="2727114" cy="2727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E0496D-235D-4CED-AAEA-6A618230504C}"/>
              </a:ext>
            </a:extLst>
          </p:cNvPr>
          <p:cNvSpPr txBox="1"/>
          <p:nvPr/>
        </p:nvSpPr>
        <p:spPr>
          <a:xfrm>
            <a:off x="8001578" y="6155803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Passide</a:t>
            </a:r>
            <a:r>
              <a:rPr lang="fi-FI" dirty="0"/>
              <a:t> ja id-</a:t>
            </a:r>
            <a:r>
              <a:rPr lang="fi-FI" dirty="0" err="1"/>
              <a:t>kaartide</a:t>
            </a:r>
            <a:r>
              <a:rPr lang="fi-FI" dirty="0"/>
              <a:t> </a:t>
            </a:r>
            <a:r>
              <a:rPr lang="fi-FI" dirty="0" err="1"/>
              <a:t>statistika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623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tekst, väljas, puu, hoone&#10;&#10;Kirjeldus on genereeritud automaatselt">
            <a:extLst>
              <a:ext uri="{FF2B5EF4-FFF2-40B4-BE49-F238E27FC236}">
                <a16:creationId xmlns:a16="http://schemas.microsoft.com/office/drawing/2014/main" id="{D5FDF93E-239C-4830-8FA3-CBF9E100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87" y="274326"/>
            <a:ext cx="10557328" cy="60771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05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 descr="Pilt, millel on kujutatud isik, inimesed, seisab, rühm&#10;&#10;Kirjeldus on genereeritud automaatselt">
            <a:extLst>
              <a:ext uri="{FF2B5EF4-FFF2-40B4-BE49-F238E27FC236}">
                <a16:creationId xmlns:a16="http://schemas.microsoft.com/office/drawing/2014/main" id="{99D9BEE2-9276-4349-9421-AA42E40B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8" y="128437"/>
            <a:ext cx="2877619" cy="3836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lt 2" descr="Pilt, millel on kujutatud isik, väljas, hoone, maapind&#10;&#10;Kirjeldus on genereeritud automaatselt">
            <a:extLst>
              <a:ext uri="{FF2B5EF4-FFF2-40B4-BE49-F238E27FC236}">
                <a16:creationId xmlns:a16="http://schemas.microsoft.com/office/drawing/2014/main" id="{F7C6E167-41E5-4925-A22D-2E848293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8" y="4076631"/>
            <a:ext cx="2877619" cy="2682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lt 6" descr="Pilt, millel on kujutatud isik, seisab, siseruumis&#10;&#10;Kirjeldus on genereeritud automaatselt">
            <a:extLst>
              <a:ext uri="{FF2B5EF4-FFF2-40B4-BE49-F238E27FC236}">
                <a16:creationId xmlns:a16="http://schemas.microsoft.com/office/drawing/2014/main" id="{0A0618B8-B8FC-4BFF-9ABB-02BBFE76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30" y="2119087"/>
            <a:ext cx="6180669" cy="4635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lt 4" descr="Pilt, millel on kujutatud siseruumis, põrand, lagi, sein&#10;&#10;Kirjeldus on genereeritud automaatselt">
            <a:extLst>
              <a:ext uri="{FF2B5EF4-FFF2-40B4-BE49-F238E27FC236}">
                <a16:creationId xmlns:a16="http://schemas.microsoft.com/office/drawing/2014/main" id="{B43A6E2B-A701-4017-BFA9-23E6FEF38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948" y="186493"/>
            <a:ext cx="2900743" cy="3867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lt 12" descr="Pilt, millel on kujutatud tekst, isik, siseruumis, vanem&#10;&#10;Kirjeldus on genereeritud automaatselt">
            <a:extLst>
              <a:ext uri="{FF2B5EF4-FFF2-40B4-BE49-F238E27FC236}">
                <a16:creationId xmlns:a16="http://schemas.microsoft.com/office/drawing/2014/main" id="{796B51E4-61F4-4687-A41F-68047BF92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8366" y="215522"/>
            <a:ext cx="1701645" cy="2268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lt 14" descr="Pilt, millel on kujutatud taevas, väljas, pilves, pilved&#10;&#10;Kirjeldus on genereeritud automaatselt">
            <a:extLst>
              <a:ext uri="{FF2B5EF4-FFF2-40B4-BE49-F238E27FC236}">
                <a16:creationId xmlns:a16="http://schemas.microsoft.com/office/drawing/2014/main" id="{851B93F6-1962-4565-92C5-777A02E4E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276" y="4191874"/>
            <a:ext cx="1433362" cy="25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168F74-E3CD-4668-8692-F8CE427987FD}"/>
              </a:ext>
            </a:extLst>
          </p:cNvPr>
          <p:cNvSpPr txBox="1"/>
          <p:nvPr/>
        </p:nvSpPr>
        <p:spPr>
          <a:xfrm>
            <a:off x="3292429" y="462916"/>
            <a:ext cx="3737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 </a:t>
            </a:r>
            <a:r>
              <a:rPr lang="fi-FI" dirty="0" err="1"/>
              <a:t>Kultuur</a:t>
            </a:r>
            <a:r>
              <a:rPr lang="fi-FI" dirty="0"/>
              <a:t>, </a:t>
            </a:r>
            <a:r>
              <a:rPr lang="fi-FI" dirty="0" err="1"/>
              <a:t>üritused</a:t>
            </a:r>
            <a:r>
              <a:rPr lang="fi-FI" dirty="0"/>
              <a:t> </a:t>
            </a:r>
          </a:p>
          <a:p>
            <a:r>
              <a:rPr lang="fi-FI" dirty="0"/>
              <a:t>* </a:t>
            </a:r>
            <a:r>
              <a:rPr lang="fi-FI" dirty="0" err="1"/>
              <a:t>Koolitus</a:t>
            </a:r>
            <a:r>
              <a:rPr lang="fi-FI" dirty="0"/>
              <a:t>, </a:t>
            </a:r>
            <a:r>
              <a:rPr lang="fi-FI" dirty="0" err="1"/>
              <a:t>praktikakohad</a:t>
            </a:r>
            <a:endParaRPr lang="fi-FI" dirty="0"/>
          </a:p>
          <a:p>
            <a:r>
              <a:rPr lang="fi-FI" dirty="0"/>
              <a:t>* </a:t>
            </a:r>
            <a:r>
              <a:rPr lang="fi-FI" dirty="0" err="1"/>
              <a:t>Koostöö</a:t>
            </a:r>
            <a:endParaRPr lang="fi-FI" dirty="0"/>
          </a:p>
          <a:p>
            <a:r>
              <a:rPr lang="fi-FI" i="0" dirty="0">
                <a:effectLst/>
              </a:rPr>
              <a:t>* </a:t>
            </a:r>
            <a:r>
              <a:rPr lang="fi-FI" i="0" dirty="0" err="1">
                <a:effectLst/>
              </a:rPr>
              <a:t>Nõustamine</a:t>
            </a:r>
            <a:r>
              <a:rPr lang="fi-FI" i="0" dirty="0">
                <a:effectLst/>
              </a:rPr>
              <a:t> </a:t>
            </a:r>
            <a:r>
              <a:rPr lang="fi-FI" i="0" dirty="0" err="1">
                <a:effectLst/>
              </a:rPr>
              <a:t>üle</a:t>
            </a:r>
            <a:r>
              <a:rPr lang="fi-FI" i="0" dirty="0">
                <a:effectLst/>
              </a:rPr>
              <a:t> </a:t>
            </a:r>
            <a:r>
              <a:rPr lang="fi-FI" i="0" dirty="0" err="1">
                <a:effectLst/>
              </a:rPr>
              <a:t>Soome</a:t>
            </a:r>
            <a:endParaRPr lang="fi-FI" i="0" dirty="0">
              <a:effectLst/>
            </a:endParaRPr>
          </a:p>
          <a:p>
            <a:r>
              <a:rPr lang="fi-FI" dirty="0"/>
              <a:t>* </a:t>
            </a:r>
            <a:r>
              <a:rPr lang="fi-FI" dirty="0" err="1"/>
              <a:t>Eestlased</a:t>
            </a:r>
            <a:r>
              <a:rPr lang="fi-FI" dirty="0"/>
              <a:t> ja </a:t>
            </a:r>
            <a:r>
              <a:rPr lang="fi-FI" dirty="0" err="1"/>
              <a:t>soomlased</a:t>
            </a:r>
            <a:r>
              <a:rPr lang="fi-FI" dirty="0"/>
              <a:t> </a:t>
            </a:r>
            <a:r>
              <a:rPr lang="fi-FI" dirty="0" err="1"/>
              <a:t>koos</a:t>
            </a:r>
            <a:r>
              <a:rPr lang="fi-FI" dirty="0"/>
              <a:t>!</a:t>
            </a:r>
          </a:p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80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vesi, väljas, paat, reisib&#10;&#10;Kirjeldus on genereeritud automaatselt">
            <a:extLst>
              <a:ext uri="{FF2B5EF4-FFF2-40B4-BE49-F238E27FC236}">
                <a16:creationId xmlns:a16="http://schemas.microsoft.com/office/drawing/2014/main" id="{945A2376-DF25-4F54-87AF-7C4FFEBB3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8" y="177484"/>
            <a:ext cx="4922904" cy="3688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6277A-738D-4CE2-95E6-9F7CBC89DF89}"/>
              </a:ext>
            </a:extLst>
          </p:cNvPr>
          <p:cNvSpPr txBox="1"/>
          <p:nvPr/>
        </p:nvSpPr>
        <p:spPr>
          <a:xfrm>
            <a:off x="4944349" y="4217877"/>
            <a:ext cx="17171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5400" dirty="0"/>
              <a:t>Suvi </a:t>
            </a:r>
          </a:p>
          <a:p>
            <a:r>
              <a:rPr lang="fi-FI" sz="5400" dirty="0"/>
              <a:t>2021</a:t>
            </a:r>
          </a:p>
        </p:txBody>
      </p:sp>
      <p:pic>
        <p:nvPicPr>
          <p:cNvPr id="6" name="Pilt 5" descr="Pilt, millel on kujutatud väljas, taevas, maapind, vesi&#10;&#10;Kirjeldus on genereeritud automaatselt">
            <a:extLst>
              <a:ext uri="{FF2B5EF4-FFF2-40B4-BE49-F238E27FC236}">
                <a16:creationId xmlns:a16="http://schemas.microsoft.com/office/drawing/2014/main" id="{1075E419-BCE3-49D4-9FA1-58540D2F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171" y="2771593"/>
            <a:ext cx="4922904" cy="3692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5C8C73-1B60-40BA-8FB3-AE8453C0204B}"/>
              </a:ext>
            </a:extLst>
          </p:cNvPr>
          <p:cNvSpPr txBox="1"/>
          <p:nvPr/>
        </p:nvSpPr>
        <p:spPr>
          <a:xfrm>
            <a:off x="7974420" y="6432993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/>
              <a:t>Kristjan</a:t>
            </a:r>
            <a:r>
              <a:rPr lang="fi-FI" sz="2000" dirty="0"/>
              <a:t> </a:t>
            </a:r>
            <a:r>
              <a:rPr lang="fi-FI" sz="2000" dirty="0" err="1"/>
              <a:t>Urm</a:t>
            </a:r>
            <a:r>
              <a:rPr lang="fi-FI" sz="2000" dirty="0"/>
              <a:t> / </a:t>
            </a:r>
            <a:r>
              <a:rPr lang="fi-FI" sz="2000" dirty="0" err="1"/>
              <a:t>Mere</a:t>
            </a:r>
            <a:r>
              <a:rPr lang="fi-FI" sz="2000" dirty="0"/>
              <a:t> rahvas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EEC92-36BB-4AD7-A796-A570C792A21A}"/>
              </a:ext>
            </a:extLst>
          </p:cNvPr>
          <p:cNvSpPr txBox="1"/>
          <p:nvPr/>
        </p:nvSpPr>
        <p:spPr>
          <a:xfrm>
            <a:off x="549694" y="2841448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Laste</a:t>
            </a:r>
            <a:r>
              <a:rPr lang="fi-FI" dirty="0"/>
              <a:t> ja </a:t>
            </a:r>
            <a:r>
              <a:rPr lang="fi-FI" dirty="0" err="1"/>
              <a:t>noorte</a:t>
            </a:r>
            <a:r>
              <a:rPr lang="fi-FI" dirty="0"/>
              <a:t> </a:t>
            </a:r>
            <a:r>
              <a:rPr lang="fi-FI" dirty="0" err="1"/>
              <a:t>teatrilaager</a:t>
            </a:r>
            <a:endParaRPr lang="fi-FI" dirty="0"/>
          </a:p>
        </p:txBody>
      </p:sp>
      <p:pic>
        <p:nvPicPr>
          <p:cNvPr id="11" name="Pilt 10" descr="Pilt, millel on kujutatud isik, väljas, poseerib, inimesed&#10;&#10;Kirjeldus on genereeritud automaatselt">
            <a:extLst>
              <a:ext uri="{FF2B5EF4-FFF2-40B4-BE49-F238E27FC236}">
                <a16:creationId xmlns:a16="http://schemas.microsoft.com/office/drawing/2014/main" id="{10DE119E-CC43-42C8-936A-60A8846FD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1" y="3295424"/>
            <a:ext cx="4216227" cy="31683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D4E40E-2C27-451D-A9B2-37162062A474}"/>
              </a:ext>
            </a:extLst>
          </p:cNvPr>
          <p:cNvSpPr txBox="1"/>
          <p:nvPr/>
        </p:nvSpPr>
        <p:spPr>
          <a:xfrm>
            <a:off x="571689" y="6463771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Keskajapäevad</a:t>
            </a:r>
            <a:r>
              <a:rPr lang="fi-FI" dirty="0"/>
              <a:t> 25 a </a:t>
            </a:r>
            <a:r>
              <a:rPr lang="fi-FI" dirty="0" err="1"/>
              <a:t>jubilee</a:t>
            </a:r>
            <a:endParaRPr lang="fi-FI" dirty="0"/>
          </a:p>
        </p:txBody>
      </p:sp>
      <p:pic>
        <p:nvPicPr>
          <p:cNvPr id="14" name="Pilt 13" descr="Pilt, millel on kujutatud isik&#10;&#10;Kirjeldus on genereeritud automaatselt">
            <a:extLst>
              <a:ext uri="{FF2B5EF4-FFF2-40B4-BE49-F238E27FC236}">
                <a16:creationId xmlns:a16="http://schemas.microsoft.com/office/drawing/2014/main" id="{4C80C952-C05F-4921-8891-E6C37E091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296" y="177484"/>
            <a:ext cx="2766672" cy="3688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F126A6-F531-493D-966B-61C4B0869F7C}"/>
              </a:ext>
            </a:extLst>
          </p:cNvPr>
          <p:cNvSpPr txBox="1"/>
          <p:nvPr/>
        </p:nvSpPr>
        <p:spPr>
          <a:xfrm>
            <a:off x="6414969" y="3115542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Tene</a:t>
            </a:r>
            <a:r>
              <a:rPr lang="fi-FI" dirty="0"/>
              <a:t> </a:t>
            </a:r>
            <a:r>
              <a:rPr lang="fi-FI" dirty="0" err="1"/>
              <a:t>Ruubeli</a:t>
            </a:r>
            <a:r>
              <a:rPr lang="fi-FI" dirty="0"/>
              <a:t> </a:t>
            </a:r>
          </a:p>
          <a:p>
            <a:r>
              <a:rPr lang="fi-FI" dirty="0" err="1"/>
              <a:t>nukuteater</a:t>
            </a:r>
            <a:endParaRPr lang="fi-FI" dirty="0"/>
          </a:p>
        </p:txBody>
      </p:sp>
      <p:pic>
        <p:nvPicPr>
          <p:cNvPr id="19" name="Pilt 18" descr="Pilt, millel on kujutatud hoone, väljas, isik, inimesed&#10;&#10;Kirjeldus on genereeritud automaatselt">
            <a:extLst>
              <a:ext uri="{FF2B5EF4-FFF2-40B4-BE49-F238E27FC236}">
                <a16:creationId xmlns:a16="http://schemas.microsoft.com/office/drawing/2014/main" id="{68314EBB-F5EF-42C8-9EBD-5A8C6E9D1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893" y="170243"/>
            <a:ext cx="3804446" cy="2855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68370E-9AB3-4EC3-B69B-FDEE47979E70}"/>
              </a:ext>
            </a:extLst>
          </p:cNvPr>
          <p:cNvSpPr txBox="1"/>
          <p:nvPr/>
        </p:nvSpPr>
        <p:spPr>
          <a:xfrm>
            <a:off x="9448801" y="2607602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Brinkkala</a:t>
            </a:r>
            <a:r>
              <a:rPr lang="fi-FI" dirty="0"/>
              <a:t> </a:t>
            </a:r>
            <a:r>
              <a:rPr lang="fi-FI" dirty="0" err="1"/>
              <a:t>koostöö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391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 descr="Pilt, millel on kujutatud isik, taevas, väljas, puu&#10;&#10;Kirjeldus on genereeritud automaatselt">
            <a:extLst>
              <a:ext uri="{FF2B5EF4-FFF2-40B4-BE49-F238E27FC236}">
                <a16:creationId xmlns:a16="http://schemas.microsoft.com/office/drawing/2014/main" id="{D28EE9D3-E72C-48C5-B62B-D08657033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6" r="2" b="26004"/>
          <a:stretch/>
        </p:blipFill>
        <p:spPr>
          <a:xfrm>
            <a:off x="792480" y="786117"/>
            <a:ext cx="10618794" cy="4961540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051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 descr="Pilt, millel on kujutatud isik, siseruumis, ülikond, rühm&#10;&#10;Kirjeldus on genereeritud automaatselt">
            <a:extLst>
              <a:ext uri="{FF2B5EF4-FFF2-40B4-BE49-F238E27FC236}">
                <a16:creationId xmlns:a16="http://schemas.microsoft.com/office/drawing/2014/main" id="{EAE4EB31-8EDA-474E-ABB4-5F759C64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7" y="203200"/>
            <a:ext cx="7591658" cy="51235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lt 12" descr="Pilt, millel on kujutatud siseruumis, lagi, isik, saal&#10;&#10;Kirjeldus on genereeritud automaatselt">
            <a:extLst>
              <a:ext uri="{FF2B5EF4-FFF2-40B4-BE49-F238E27FC236}">
                <a16:creationId xmlns:a16="http://schemas.microsoft.com/office/drawing/2014/main" id="{08DA1600-6ED2-459D-A8A5-13302243D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42" y="217714"/>
            <a:ext cx="4391988" cy="29318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lt 14" descr="Pilt, millel on kujutatud tekst, isik, siseruumis, naine&#10;&#10;Kirjeldus on genereeritud automaatselt">
            <a:extLst>
              <a:ext uri="{FF2B5EF4-FFF2-40B4-BE49-F238E27FC236}">
                <a16:creationId xmlns:a16="http://schemas.microsoft.com/office/drawing/2014/main" id="{CD39A88D-E2D2-4EC2-8CFE-A3CF32D95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216" y="3419465"/>
            <a:ext cx="4686727" cy="31230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124C9E-3CC8-4876-933F-F9F767A99B03}"/>
              </a:ext>
            </a:extLst>
          </p:cNvPr>
          <p:cNvSpPr txBox="1"/>
          <p:nvPr/>
        </p:nvSpPr>
        <p:spPr>
          <a:xfrm>
            <a:off x="3222171" y="5773107"/>
            <a:ext cx="3538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/>
              <a:t>2018 EV 100 </a:t>
            </a:r>
          </a:p>
        </p:txBody>
      </p:sp>
    </p:spTree>
    <p:extLst>
      <p:ext uri="{BB962C8B-B14F-4D97-AF65-F5344CB8AC3E}">
        <p14:creationId xmlns:p14="http://schemas.microsoft.com/office/powerpoint/2010/main" val="93806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siseruumis, stseen, inimesed&#10;&#10;Kirjeldus on genereeritud automaatselt">
            <a:extLst>
              <a:ext uri="{FF2B5EF4-FFF2-40B4-BE49-F238E27FC236}">
                <a16:creationId xmlns:a16="http://schemas.microsoft.com/office/drawing/2014/main" id="{00CF6DB4-E5AB-4C31-990C-415FF84A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3" y="118256"/>
            <a:ext cx="8849960" cy="58999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lt 4" descr="Pilt, millel on kujutatud isik, siseruumis, inimesed, rühm&#10;&#10;Kirjeldus on genereeritud automaatselt">
            <a:extLst>
              <a:ext uri="{FF2B5EF4-FFF2-40B4-BE49-F238E27FC236}">
                <a16:creationId xmlns:a16="http://schemas.microsoft.com/office/drawing/2014/main" id="{273AF0AD-064F-4DDB-8DC6-5997CF393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086" y="3068243"/>
            <a:ext cx="5427513" cy="36227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766F04-7071-435B-801C-26CB6B0744DA}"/>
              </a:ext>
            </a:extLst>
          </p:cNvPr>
          <p:cNvSpPr txBox="1"/>
          <p:nvPr/>
        </p:nvSpPr>
        <p:spPr>
          <a:xfrm>
            <a:off x="9554839" y="854586"/>
            <a:ext cx="1984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Urmas </a:t>
            </a:r>
            <a:r>
              <a:rPr lang="fi-FI" dirty="0" err="1"/>
              <a:t>Sisask</a:t>
            </a:r>
            <a:r>
              <a:rPr lang="fi-FI" dirty="0"/>
              <a:t>:</a:t>
            </a:r>
          </a:p>
          <a:p>
            <a:r>
              <a:rPr lang="fi-FI" dirty="0"/>
              <a:t>Oratorio </a:t>
            </a:r>
            <a:r>
              <a:rPr lang="fi-FI" dirty="0" err="1"/>
              <a:t>Dom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Turu</a:t>
            </a:r>
            <a:r>
              <a:rPr lang="fi-FI" dirty="0"/>
              <a:t> </a:t>
            </a:r>
            <a:r>
              <a:rPr lang="fi-FI" dirty="0" err="1"/>
              <a:t>toomkirik</a:t>
            </a:r>
            <a:endParaRPr lang="fi-FI" dirty="0"/>
          </a:p>
          <a:p>
            <a:r>
              <a:rPr lang="fi-FI" dirty="0"/>
              <a:t>EV 100</a:t>
            </a:r>
          </a:p>
        </p:txBody>
      </p:sp>
    </p:spTree>
    <p:extLst>
      <p:ext uri="{BB962C8B-B14F-4D97-AF65-F5344CB8AC3E}">
        <p14:creationId xmlns:p14="http://schemas.microsoft.com/office/powerpoint/2010/main" val="3877826638"/>
      </p:ext>
    </p:extLst>
  </p:cSld>
  <p:clrMapOvr>
    <a:masterClrMapping/>
  </p:clrMapOvr>
</p:sld>
</file>

<file path=ppt/theme/theme1.xml><?xml version="1.0" encoding="utf-8"?>
<a:theme xmlns:a="http://schemas.openxmlformats.org/drawingml/2006/main" name="Lõig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102</Words>
  <Application>Microsoft Office PowerPoint</Application>
  <PresentationFormat>Laiekraan</PresentationFormat>
  <Paragraphs>36</Paragraphs>
  <Slides>10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Lõige</vt:lpstr>
      <vt:lpstr>Turu Eesti Keskus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Tänud!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 Eesti Keskus</dc:title>
  <dc:creator>Kirsi Äyräs</dc:creator>
  <cp:lastModifiedBy>Kirsi Äyräs</cp:lastModifiedBy>
  <cp:revision>1</cp:revision>
  <dcterms:created xsi:type="dcterms:W3CDTF">2021-07-28T11:30:41Z</dcterms:created>
  <dcterms:modified xsi:type="dcterms:W3CDTF">2021-07-28T13:10:34Z</dcterms:modified>
</cp:coreProperties>
</file>