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265" r:id="rId6"/>
    <p:sldId id="272" r:id="rId7"/>
    <p:sldId id="273" r:id="rId8"/>
    <p:sldId id="274" r:id="rId9"/>
    <p:sldId id="275" r:id="rId10"/>
    <p:sldId id="276" r:id="rId11"/>
    <p:sldId id="268" r:id="rId12"/>
    <p:sldId id="263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9A4"/>
    <a:srgbClr val="F0F0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9EE53-DFE3-41B5-BBA9-D880EE90DBE5}" v="13" dt="2024-10-18T21:56:44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Härm" userId="382c761b-661e-492f-89e8-24a2ff51f8fd" providerId="ADAL" clId="{3EB9EE53-DFE3-41B5-BBA9-D880EE90DBE5}"/>
    <pc:docChg chg="undo custSel addSld delSld modSld sldOrd">
      <pc:chgData name="Evelyn Härm" userId="382c761b-661e-492f-89e8-24a2ff51f8fd" providerId="ADAL" clId="{3EB9EE53-DFE3-41B5-BBA9-D880EE90DBE5}" dt="2024-10-18T22:31:06.307" v="1207" actId="20577"/>
      <pc:docMkLst>
        <pc:docMk/>
      </pc:docMkLst>
      <pc:sldChg chg="modSp mod">
        <pc:chgData name="Evelyn Härm" userId="382c761b-661e-492f-89e8-24a2ff51f8fd" providerId="ADAL" clId="{3EB9EE53-DFE3-41B5-BBA9-D880EE90DBE5}" dt="2024-10-18T21:02:26.982" v="77" actId="20577"/>
        <pc:sldMkLst>
          <pc:docMk/>
          <pc:sldMk cId="269501300" sldId="256"/>
        </pc:sldMkLst>
        <pc:spChg chg="mod">
          <ac:chgData name="Evelyn Härm" userId="382c761b-661e-492f-89e8-24a2ff51f8fd" providerId="ADAL" clId="{3EB9EE53-DFE3-41B5-BBA9-D880EE90DBE5}" dt="2024-10-18T21:02:07.064" v="59" actId="20577"/>
          <ac:spMkLst>
            <pc:docMk/>
            <pc:sldMk cId="269501300" sldId="256"/>
            <ac:spMk id="2" creationId="{45EFB47E-1E4C-1B49-9A6F-107F8E401091}"/>
          </ac:spMkLst>
        </pc:spChg>
        <pc:spChg chg="mod">
          <ac:chgData name="Evelyn Härm" userId="382c761b-661e-492f-89e8-24a2ff51f8fd" providerId="ADAL" clId="{3EB9EE53-DFE3-41B5-BBA9-D880EE90DBE5}" dt="2024-10-18T21:02:26.982" v="77" actId="20577"/>
          <ac:spMkLst>
            <pc:docMk/>
            <pc:sldMk cId="269501300" sldId="256"/>
            <ac:spMk id="3" creationId="{E78796E2-8663-4748-B50B-A90CB760B0BB}"/>
          </ac:spMkLst>
        </pc:spChg>
      </pc:sldChg>
      <pc:sldChg chg="del">
        <pc:chgData name="Evelyn Härm" userId="382c761b-661e-492f-89e8-24a2ff51f8fd" providerId="ADAL" clId="{3EB9EE53-DFE3-41B5-BBA9-D880EE90DBE5}" dt="2024-10-18T21:03:59.653" v="85" actId="2696"/>
        <pc:sldMkLst>
          <pc:docMk/>
          <pc:sldMk cId="1329756401" sldId="257"/>
        </pc:sldMkLst>
      </pc:sldChg>
      <pc:sldChg chg="del">
        <pc:chgData name="Evelyn Härm" userId="382c761b-661e-492f-89e8-24a2ff51f8fd" providerId="ADAL" clId="{3EB9EE53-DFE3-41B5-BBA9-D880EE90DBE5}" dt="2024-10-18T21:03:50.083" v="82" actId="2696"/>
        <pc:sldMkLst>
          <pc:docMk/>
          <pc:sldMk cId="3840500230" sldId="258"/>
        </pc:sldMkLst>
      </pc:sldChg>
      <pc:sldChg chg="del">
        <pc:chgData name="Evelyn Härm" userId="382c761b-661e-492f-89e8-24a2ff51f8fd" providerId="ADAL" clId="{3EB9EE53-DFE3-41B5-BBA9-D880EE90DBE5}" dt="2024-10-18T21:03:46.033" v="81" actId="2696"/>
        <pc:sldMkLst>
          <pc:docMk/>
          <pc:sldMk cId="3771971741" sldId="259"/>
        </pc:sldMkLst>
      </pc:sldChg>
      <pc:sldChg chg="del">
        <pc:chgData name="Evelyn Härm" userId="382c761b-661e-492f-89e8-24a2ff51f8fd" providerId="ADAL" clId="{3EB9EE53-DFE3-41B5-BBA9-D880EE90DBE5}" dt="2024-10-18T21:03:31.309" v="79" actId="2696"/>
        <pc:sldMkLst>
          <pc:docMk/>
          <pc:sldMk cId="4086702010" sldId="260"/>
        </pc:sldMkLst>
      </pc:sldChg>
      <pc:sldChg chg="del">
        <pc:chgData name="Evelyn Härm" userId="382c761b-661e-492f-89e8-24a2ff51f8fd" providerId="ADAL" clId="{3EB9EE53-DFE3-41B5-BBA9-D880EE90DBE5}" dt="2024-10-18T21:03:40.888" v="80" actId="2696"/>
        <pc:sldMkLst>
          <pc:docMk/>
          <pc:sldMk cId="2193026756" sldId="261"/>
        </pc:sldMkLst>
      </pc:sldChg>
      <pc:sldChg chg="modSp del mod">
        <pc:chgData name="Evelyn Härm" userId="382c761b-661e-492f-89e8-24a2ff51f8fd" providerId="ADAL" clId="{3EB9EE53-DFE3-41B5-BBA9-D880EE90DBE5}" dt="2024-10-18T22:29:57.062" v="1161" actId="2696"/>
        <pc:sldMkLst>
          <pc:docMk/>
          <pc:sldMk cId="1766669981" sldId="262"/>
        </pc:sldMkLst>
        <pc:spChg chg="mod">
          <ac:chgData name="Evelyn Härm" userId="382c761b-661e-492f-89e8-24a2ff51f8fd" providerId="ADAL" clId="{3EB9EE53-DFE3-41B5-BBA9-D880EE90DBE5}" dt="2024-10-18T21:04:45.720" v="114" actId="20577"/>
          <ac:spMkLst>
            <pc:docMk/>
            <pc:sldMk cId="1766669981" sldId="262"/>
            <ac:spMk id="5" creationId="{03705A24-CD05-9490-137C-80B904415A82}"/>
          </ac:spMkLst>
        </pc:spChg>
      </pc:sldChg>
      <pc:sldChg chg="delSp modSp mod ord">
        <pc:chgData name="Evelyn Härm" userId="382c761b-661e-492f-89e8-24a2ff51f8fd" providerId="ADAL" clId="{3EB9EE53-DFE3-41B5-BBA9-D880EE90DBE5}" dt="2024-10-18T21:51:34.005" v="843"/>
        <pc:sldMkLst>
          <pc:docMk/>
          <pc:sldMk cId="3107866070" sldId="263"/>
        </pc:sldMkLst>
        <pc:spChg chg="mod">
          <ac:chgData name="Evelyn Härm" userId="382c761b-661e-492f-89e8-24a2ff51f8fd" providerId="ADAL" clId="{3EB9EE53-DFE3-41B5-BBA9-D880EE90DBE5}" dt="2024-10-18T21:41:30.977" v="577" actId="20577"/>
          <ac:spMkLst>
            <pc:docMk/>
            <pc:sldMk cId="3107866070" sldId="263"/>
            <ac:spMk id="2" creationId="{108D0FAE-7387-0B19-7958-E9E839E7E8BD}"/>
          </ac:spMkLst>
        </pc:spChg>
        <pc:spChg chg="mod">
          <ac:chgData name="Evelyn Härm" userId="382c761b-661e-492f-89e8-24a2ff51f8fd" providerId="ADAL" clId="{3EB9EE53-DFE3-41B5-BBA9-D880EE90DBE5}" dt="2024-10-18T21:43:42.158" v="713" actId="20577"/>
          <ac:spMkLst>
            <pc:docMk/>
            <pc:sldMk cId="3107866070" sldId="263"/>
            <ac:spMk id="3" creationId="{249E9D83-2305-8EBE-56AE-2D56AC22FD72}"/>
          </ac:spMkLst>
        </pc:spChg>
        <pc:spChg chg="mod">
          <ac:chgData name="Evelyn Härm" userId="382c761b-661e-492f-89e8-24a2ff51f8fd" providerId="ADAL" clId="{3EB9EE53-DFE3-41B5-BBA9-D880EE90DBE5}" dt="2024-10-18T21:42:14.158" v="617" actId="20577"/>
          <ac:spMkLst>
            <pc:docMk/>
            <pc:sldMk cId="3107866070" sldId="263"/>
            <ac:spMk id="5" creationId="{3981C7D7-AB1E-89BA-E6D1-C22C4966C7B1}"/>
          </ac:spMkLst>
        </pc:spChg>
        <pc:spChg chg="mod">
          <ac:chgData name="Evelyn Härm" userId="382c761b-661e-492f-89e8-24a2ff51f8fd" providerId="ADAL" clId="{3EB9EE53-DFE3-41B5-BBA9-D880EE90DBE5}" dt="2024-10-18T21:43:03.222" v="679" actId="20577"/>
          <ac:spMkLst>
            <pc:docMk/>
            <pc:sldMk cId="3107866070" sldId="263"/>
            <ac:spMk id="7" creationId="{534334E7-E610-B97C-C65B-871FCBA848B5}"/>
          </ac:spMkLst>
        </pc:spChg>
        <pc:spChg chg="del">
          <ac:chgData name="Evelyn Härm" userId="382c761b-661e-492f-89e8-24a2ff51f8fd" providerId="ADAL" clId="{3EB9EE53-DFE3-41B5-BBA9-D880EE90DBE5}" dt="2024-10-18T21:44:18.384" v="714" actId="478"/>
          <ac:spMkLst>
            <pc:docMk/>
            <pc:sldMk cId="3107866070" sldId="263"/>
            <ac:spMk id="9" creationId="{BF296C62-1A8E-743D-2FFA-602A92FC6C6D}"/>
          </ac:spMkLst>
        </pc:spChg>
      </pc:sldChg>
      <pc:sldChg chg="del">
        <pc:chgData name="Evelyn Härm" userId="382c761b-661e-492f-89e8-24a2ff51f8fd" providerId="ADAL" clId="{3EB9EE53-DFE3-41B5-BBA9-D880EE90DBE5}" dt="2024-10-18T22:30:00.194" v="1162" actId="2696"/>
        <pc:sldMkLst>
          <pc:docMk/>
          <pc:sldMk cId="27631135" sldId="264"/>
        </pc:sldMkLst>
      </pc:sldChg>
      <pc:sldChg chg="addSp delSp modSp mod ord">
        <pc:chgData name="Evelyn Härm" userId="382c761b-661e-492f-89e8-24a2ff51f8fd" providerId="ADAL" clId="{3EB9EE53-DFE3-41B5-BBA9-D880EE90DBE5}" dt="2024-10-18T21:09:39.370" v="257" actId="20577"/>
        <pc:sldMkLst>
          <pc:docMk/>
          <pc:sldMk cId="4218029938" sldId="265"/>
        </pc:sldMkLst>
        <pc:spChg chg="mod">
          <ac:chgData name="Evelyn Härm" userId="382c761b-661e-492f-89e8-24a2ff51f8fd" providerId="ADAL" clId="{3EB9EE53-DFE3-41B5-BBA9-D880EE90DBE5}" dt="2024-10-18T21:09:39.370" v="257" actId="20577"/>
          <ac:spMkLst>
            <pc:docMk/>
            <pc:sldMk cId="4218029938" sldId="265"/>
            <ac:spMk id="2" creationId="{EF706C09-B00A-EAF1-3A1E-D861FBEB18DA}"/>
          </ac:spMkLst>
        </pc:spChg>
        <pc:spChg chg="mod">
          <ac:chgData name="Evelyn Härm" userId="382c761b-661e-492f-89e8-24a2ff51f8fd" providerId="ADAL" clId="{3EB9EE53-DFE3-41B5-BBA9-D880EE90DBE5}" dt="2024-10-18T21:09:18.517" v="251" actId="2710"/>
          <ac:spMkLst>
            <pc:docMk/>
            <pc:sldMk cId="4218029938" sldId="265"/>
            <ac:spMk id="3" creationId="{38D86316-E64E-0AD6-525B-1256236FDCE8}"/>
          </ac:spMkLst>
        </pc:spChg>
        <pc:picChg chg="add del">
          <ac:chgData name="Evelyn Härm" userId="382c761b-661e-492f-89e8-24a2ff51f8fd" providerId="ADAL" clId="{3EB9EE53-DFE3-41B5-BBA9-D880EE90DBE5}" dt="2024-10-18T21:05:26.819" v="133" actId="22"/>
          <ac:picMkLst>
            <pc:docMk/>
            <pc:sldMk cId="4218029938" sldId="265"/>
            <ac:picMk id="5" creationId="{34F2AAF0-458A-F3DD-54D9-99EDFEE7BE4E}"/>
          </ac:picMkLst>
        </pc:picChg>
      </pc:sldChg>
      <pc:sldChg chg="del">
        <pc:chgData name="Evelyn Härm" userId="382c761b-661e-492f-89e8-24a2ff51f8fd" providerId="ADAL" clId="{3EB9EE53-DFE3-41B5-BBA9-D880EE90DBE5}" dt="2024-10-18T22:30:03.998" v="1163" actId="2696"/>
        <pc:sldMkLst>
          <pc:docMk/>
          <pc:sldMk cId="574585104" sldId="266"/>
        </pc:sldMkLst>
      </pc:sldChg>
      <pc:sldChg chg="del">
        <pc:chgData name="Evelyn Härm" userId="382c761b-661e-492f-89e8-24a2ff51f8fd" providerId="ADAL" clId="{3EB9EE53-DFE3-41B5-BBA9-D880EE90DBE5}" dt="2024-10-18T22:30:08.798" v="1164" actId="2696"/>
        <pc:sldMkLst>
          <pc:docMk/>
          <pc:sldMk cId="3593670290" sldId="267"/>
        </pc:sldMkLst>
      </pc:sldChg>
      <pc:sldChg chg="addSp delSp modSp mod ord">
        <pc:chgData name="Evelyn Härm" userId="382c761b-661e-492f-89e8-24a2ff51f8fd" providerId="ADAL" clId="{3EB9EE53-DFE3-41B5-BBA9-D880EE90DBE5}" dt="2024-10-18T21:40:12.475" v="525"/>
        <pc:sldMkLst>
          <pc:docMk/>
          <pc:sldMk cId="470365450" sldId="268"/>
        </pc:sldMkLst>
        <pc:spChg chg="mod">
          <ac:chgData name="Evelyn Härm" userId="382c761b-661e-492f-89e8-24a2ff51f8fd" providerId="ADAL" clId="{3EB9EE53-DFE3-41B5-BBA9-D880EE90DBE5}" dt="2024-10-18T21:36:27.718" v="472" actId="20577"/>
          <ac:spMkLst>
            <pc:docMk/>
            <pc:sldMk cId="470365450" sldId="268"/>
            <ac:spMk id="2" creationId="{E6FD8CC5-6BF9-F621-ADB1-9CF475B8E179}"/>
          </ac:spMkLst>
        </pc:spChg>
        <pc:spChg chg="del">
          <ac:chgData name="Evelyn Härm" userId="382c761b-661e-492f-89e8-24a2ff51f8fd" providerId="ADAL" clId="{3EB9EE53-DFE3-41B5-BBA9-D880EE90DBE5}" dt="2024-10-18T21:35:54.017" v="451"/>
          <ac:spMkLst>
            <pc:docMk/>
            <pc:sldMk cId="470365450" sldId="268"/>
            <ac:spMk id="3" creationId="{6D576DC6-64FE-2003-9438-190B112A9C3A}"/>
          </ac:spMkLst>
        </pc:spChg>
        <pc:picChg chg="add mod">
          <ac:chgData name="Evelyn Härm" userId="382c761b-661e-492f-89e8-24a2ff51f8fd" providerId="ADAL" clId="{3EB9EE53-DFE3-41B5-BBA9-D880EE90DBE5}" dt="2024-10-18T21:36:04.328" v="455" actId="14100"/>
          <ac:picMkLst>
            <pc:docMk/>
            <pc:sldMk cId="470365450" sldId="268"/>
            <ac:picMk id="4" creationId="{139281AA-82D5-DAF4-0B95-19D35D420751}"/>
          </ac:picMkLst>
        </pc:picChg>
      </pc:sldChg>
      <pc:sldChg chg="del">
        <pc:chgData name="Evelyn Härm" userId="382c761b-661e-492f-89e8-24a2ff51f8fd" providerId="ADAL" clId="{3EB9EE53-DFE3-41B5-BBA9-D880EE90DBE5}" dt="2024-10-18T21:02:56.187" v="78" actId="2696"/>
        <pc:sldMkLst>
          <pc:docMk/>
          <pc:sldMk cId="4224760281" sldId="269"/>
        </pc:sldMkLst>
      </pc:sldChg>
      <pc:sldChg chg="modSp del mod">
        <pc:chgData name="Evelyn Härm" userId="382c761b-661e-492f-89e8-24a2ff51f8fd" providerId="ADAL" clId="{3EB9EE53-DFE3-41B5-BBA9-D880EE90DBE5}" dt="2024-10-18T22:30:12.433" v="1165" actId="2696"/>
        <pc:sldMkLst>
          <pc:docMk/>
          <pc:sldMk cId="3919786695" sldId="270"/>
        </pc:sldMkLst>
        <pc:spChg chg="mod">
          <ac:chgData name="Evelyn Härm" userId="382c761b-661e-492f-89e8-24a2ff51f8fd" providerId="ADAL" clId="{3EB9EE53-DFE3-41B5-BBA9-D880EE90DBE5}" dt="2024-10-18T21:44:37.662" v="721" actId="20577"/>
          <ac:spMkLst>
            <pc:docMk/>
            <pc:sldMk cId="3919786695" sldId="270"/>
            <ac:spMk id="4" creationId="{5A3BF27E-A67C-E3AC-446E-562D8A672785}"/>
          </ac:spMkLst>
        </pc:spChg>
      </pc:sldChg>
      <pc:sldChg chg="modSp add mod ord">
        <pc:chgData name="Evelyn Härm" userId="382c761b-661e-492f-89e8-24a2ff51f8fd" providerId="ADAL" clId="{3EB9EE53-DFE3-41B5-BBA9-D880EE90DBE5}" dt="2024-10-18T21:09:32.181" v="255"/>
        <pc:sldMkLst>
          <pc:docMk/>
          <pc:sldMk cId="1029991786" sldId="272"/>
        </pc:sldMkLst>
        <pc:spChg chg="mod">
          <ac:chgData name="Evelyn Härm" userId="382c761b-661e-492f-89e8-24a2ff51f8fd" providerId="ADAL" clId="{3EB9EE53-DFE3-41B5-BBA9-D880EE90DBE5}" dt="2024-10-18T21:08:30.042" v="242" actId="20577"/>
          <ac:spMkLst>
            <pc:docMk/>
            <pc:sldMk cId="1029991786" sldId="272"/>
            <ac:spMk id="2" creationId="{D519FC69-6534-B8C1-DF4D-0C5AB828A755}"/>
          </ac:spMkLst>
        </pc:spChg>
        <pc:spChg chg="mod">
          <ac:chgData name="Evelyn Härm" userId="382c761b-661e-492f-89e8-24a2ff51f8fd" providerId="ADAL" clId="{3EB9EE53-DFE3-41B5-BBA9-D880EE90DBE5}" dt="2024-10-18T21:08:59.980" v="250" actId="20577"/>
          <ac:spMkLst>
            <pc:docMk/>
            <pc:sldMk cId="1029991786" sldId="272"/>
            <ac:spMk id="3" creationId="{8CCD1356-9911-29D8-5477-D64C967B0ABA}"/>
          </ac:spMkLst>
        </pc:spChg>
      </pc:sldChg>
      <pc:sldChg chg="new del">
        <pc:chgData name="Evelyn Härm" userId="382c761b-661e-492f-89e8-24a2ff51f8fd" providerId="ADAL" clId="{3EB9EE53-DFE3-41B5-BBA9-D880EE90DBE5}" dt="2024-10-18T21:03:57.904" v="84" actId="2696"/>
        <pc:sldMkLst>
          <pc:docMk/>
          <pc:sldMk cId="2811707099" sldId="272"/>
        </pc:sldMkLst>
      </pc:sldChg>
      <pc:sldChg chg="modSp add mod">
        <pc:chgData name="Evelyn Härm" userId="382c761b-661e-492f-89e8-24a2ff51f8fd" providerId="ADAL" clId="{3EB9EE53-DFE3-41B5-BBA9-D880EE90DBE5}" dt="2024-10-18T21:13:50.726" v="336" actId="123"/>
        <pc:sldMkLst>
          <pc:docMk/>
          <pc:sldMk cId="4261690300" sldId="273"/>
        </pc:sldMkLst>
        <pc:spChg chg="mod">
          <ac:chgData name="Evelyn Härm" userId="382c761b-661e-492f-89e8-24a2ff51f8fd" providerId="ADAL" clId="{3EB9EE53-DFE3-41B5-BBA9-D880EE90DBE5}" dt="2024-10-18T21:13:32.132" v="331" actId="20578"/>
          <ac:spMkLst>
            <pc:docMk/>
            <pc:sldMk cId="4261690300" sldId="273"/>
            <ac:spMk id="2" creationId="{A5409677-2B7A-0921-C096-B6E118D084D9}"/>
          </ac:spMkLst>
        </pc:spChg>
        <pc:spChg chg="mod">
          <ac:chgData name="Evelyn Härm" userId="382c761b-661e-492f-89e8-24a2ff51f8fd" providerId="ADAL" clId="{3EB9EE53-DFE3-41B5-BBA9-D880EE90DBE5}" dt="2024-10-18T21:13:50.726" v="336" actId="123"/>
          <ac:spMkLst>
            <pc:docMk/>
            <pc:sldMk cId="4261690300" sldId="273"/>
            <ac:spMk id="3" creationId="{4DD87602-77B6-3976-0D43-FB7615F9B9F6}"/>
          </ac:spMkLst>
        </pc:spChg>
      </pc:sldChg>
      <pc:sldChg chg="modSp add mod">
        <pc:chgData name="Evelyn Härm" userId="382c761b-661e-492f-89e8-24a2ff51f8fd" providerId="ADAL" clId="{3EB9EE53-DFE3-41B5-BBA9-D880EE90DBE5}" dt="2024-10-18T21:17:19.052" v="402" actId="20577"/>
        <pc:sldMkLst>
          <pc:docMk/>
          <pc:sldMk cId="2217901829" sldId="274"/>
        </pc:sldMkLst>
        <pc:spChg chg="mod">
          <ac:chgData name="Evelyn Härm" userId="382c761b-661e-492f-89e8-24a2ff51f8fd" providerId="ADAL" clId="{3EB9EE53-DFE3-41B5-BBA9-D880EE90DBE5}" dt="2024-10-18T21:15:50.671" v="390" actId="20577"/>
          <ac:spMkLst>
            <pc:docMk/>
            <pc:sldMk cId="2217901829" sldId="274"/>
            <ac:spMk id="2" creationId="{39133A7E-5F8B-C3E0-BF5F-99F6B4E56122}"/>
          </ac:spMkLst>
        </pc:spChg>
        <pc:spChg chg="mod">
          <ac:chgData name="Evelyn Härm" userId="382c761b-661e-492f-89e8-24a2ff51f8fd" providerId="ADAL" clId="{3EB9EE53-DFE3-41B5-BBA9-D880EE90DBE5}" dt="2024-10-18T21:17:19.052" v="402" actId="20577"/>
          <ac:spMkLst>
            <pc:docMk/>
            <pc:sldMk cId="2217901829" sldId="274"/>
            <ac:spMk id="3" creationId="{8F045B01-3538-5DE5-3520-7FB98FA45738}"/>
          </ac:spMkLst>
        </pc:spChg>
      </pc:sldChg>
      <pc:sldChg chg="modSp add mod">
        <pc:chgData name="Evelyn Härm" userId="382c761b-661e-492f-89e8-24a2ff51f8fd" providerId="ADAL" clId="{3EB9EE53-DFE3-41B5-BBA9-D880EE90DBE5}" dt="2024-10-18T22:29:19.135" v="1156" actId="20577"/>
        <pc:sldMkLst>
          <pc:docMk/>
          <pc:sldMk cId="2306053284" sldId="275"/>
        </pc:sldMkLst>
        <pc:spChg chg="mod">
          <ac:chgData name="Evelyn Härm" userId="382c761b-661e-492f-89e8-24a2ff51f8fd" providerId="ADAL" clId="{3EB9EE53-DFE3-41B5-BBA9-D880EE90DBE5}" dt="2024-10-18T21:27:42.781" v="414" actId="20577"/>
          <ac:spMkLst>
            <pc:docMk/>
            <pc:sldMk cId="2306053284" sldId="275"/>
            <ac:spMk id="2" creationId="{B91F2F55-20CD-56A1-AF97-E993021685D2}"/>
          </ac:spMkLst>
        </pc:spChg>
        <pc:spChg chg="mod">
          <ac:chgData name="Evelyn Härm" userId="382c761b-661e-492f-89e8-24a2ff51f8fd" providerId="ADAL" clId="{3EB9EE53-DFE3-41B5-BBA9-D880EE90DBE5}" dt="2024-10-18T22:29:19.135" v="1156" actId="20577"/>
          <ac:spMkLst>
            <pc:docMk/>
            <pc:sldMk cId="2306053284" sldId="275"/>
            <ac:spMk id="3" creationId="{D56242B3-0197-4A09-6806-330809C03275}"/>
          </ac:spMkLst>
        </pc:spChg>
      </pc:sldChg>
      <pc:sldChg chg="modSp add mod">
        <pc:chgData name="Evelyn Härm" userId="382c761b-661e-492f-89e8-24a2ff51f8fd" providerId="ADAL" clId="{3EB9EE53-DFE3-41B5-BBA9-D880EE90DBE5}" dt="2024-10-18T22:02:41.579" v="1077" actId="255"/>
        <pc:sldMkLst>
          <pc:docMk/>
          <pc:sldMk cId="3149391808" sldId="276"/>
        </pc:sldMkLst>
        <pc:spChg chg="mod">
          <ac:chgData name="Evelyn Härm" userId="382c761b-661e-492f-89e8-24a2ff51f8fd" providerId="ADAL" clId="{3EB9EE53-DFE3-41B5-BBA9-D880EE90DBE5}" dt="2024-10-18T21:36:50.661" v="491" actId="20577"/>
          <ac:spMkLst>
            <pc:docMk/>
            <pc:sldMk cId="3149391808" sldId="276"/>
            <ac:spMk id="2" creationId="{1AC938EC-EA51-720A-74C4-2D6633595B21}"/>
          </ac:spMkLst>
        </pc:spChg>
        <pc:spChg chg="mod">
          <ac:chgData name="Evelyn Härm" userId="382c761b-661e-492f-89e8-24a2ff51f8fd" providerId="ADAL" clId="{3EB9EE53-DFE3-41B5-BBA9-D880EE90DBE5}" dt="2024-10-18T22:02:41.579" v="1077" actId="255"/>
          <ac:spMkLst>
            <pc:docMk/>
            <pc:sldMk cId="3149391808" sldId="276"/>
            <ac:spMk id="3" creationId="{7660BAF1-4F1F-054F-2BAC-58BC15C0D568}"/>
          </ac:spMkLst>
        </pc:spChg>
      </pc:sldChg>
      <pc:sldChg chg="addSp delSp modSp add mod">
        <pc:chgData name="Evelyn Härm" userId="382c761b-661e-492f-89e8-24a2ff51f8fd" providerId="ADAL" clId="{3EB9EE53-DFE3-41B5-BBA9-D880EE90DBE5}" dt="2024-10-18T21:46:22.274" v="756" actId="120"/>
        <pc:sldMkLst>
          <pc:docMk/>
          <pc:sldMk cId="4115053890" sldId="277"/>
        </pc:sldMkLst>
        <pc:spChg chg="add del mod">
          <ac:chgData name="Evelyn Härm" userId="382c761b-661e-492f-89e8-24a2ff51f8fd" providerId="ADAL" clId="{3EB9EE53-DFE3-41B5-BBA9-D880EE90DBE5}" dt="2024-10-18T21:46:22.274" v="756" actId="120"/>
          <ac:spMkLst>
            <pc:docMk/>
            <pc:sldMk cId="4115053890" sldId="277"/>
            <ac:spMk id="2" creationId="{AA799231-9484-72D9-7A39-773066E62F91}"/>
          </ac:spMkLst>
        </pc:spChg>
        <pc:spChg chg="add del mod">
          <ac:chgData name="Evelyn Härm" userId="382c761b-661e-492f-89e8-24a2ff51f8fd" providerId="ADAL" clId="{3EB9EE53-DFE3-41B5-BBA9-D880EE90DBE5}" dt="2024-10-18T21:45:13.669" v="738" actId="478"/>
          <ac:spMkLst>
            <pc:docMk/>
            <pc:sldMk cId="4115053890" sldId="277"/>
            <ac:spMk id="6" creationId="{D86159D0-4B3F-3ED3-4831-60B26004E6C8}"/>
          </ac:spMkLst>
        </pc:spChg>
        <pc:spChg chg="add del mod">
          <ac:chgData name="Evelyn Härm" userId="382c761b-661e-492f-89e8-24a2ff51f8fd" providerId="ADAL" clId="{3EB9EE53-DFE3-41B5-BBA9-D880EE90DBE5}" dt="2024-10-18T21:45:20.660" v="740"/>
          <ac:spMkLst>
            <pc:docMk/>
            <pc:sldMk cId="4115053890" sldId="277"/>
            <ac:spMk id="8" creationId="{14F80C82-1B27-D0AA-0FA4-67D59DEE22A3}"/>
          </ac:spMkLst>
        </pc:spChg>
        <pc:spChg chg="add del mod">
          <ac:chgData name="Evelyn Härm" userId="382c761b-661e-492f-89e8-24a2ff51f8fd" providerId="ADAL" clId="{3EB9EE53-DFE3-41B5-BBA9-D880EE90DBE5}" dt="2024-10-18T21:46:00.420" v="749" actId="478"/>
          <ac:spMkLst>
            <pc:docMk/>
            <pc:sldMk cId="4115053890" sldId="277"/>
            <ac:spMk id="11" creationId="{8459B9C0-F72F-5370-92F0-35E65123FB9D}"/>
          </ac:spMkLst>
        </pc:spChg>
        <pc:picChg chg="add">
          <ac:chgData name="Evelyn Härm" userId="382c761b-661e-492f-89e8-24a2ff51f8fd" providerId="ADAL" clId="{3EB9EE53-DFE3-41B5-BBA9-D880EE90DBE5}" dt="2024-10-18T21:45:02.366" v="736"/>
          <ac:picMkLst>
            <pc:docMk/>
            <pc:sldMk cId="4115053890" sldId="277"/>
            <ac:picMk id="3" creationId="{30D6C1A7-995A-DCAD-07E4-111D6D8F4733}"/>
          </ac:picMkLst>
        </pc:picChg>
        <pc:picChg chg="add del">
          <ac:chgData name="Evelyn Härm" userId="382c761b-661e-492f-89e8-24a2ff51f8fd" providerId="ADAL" clId="{3EB9EE53-DFE3-41B5-BBA9-D880EE90DBE5}" dt="2024-10-18T21:45:16.708" v="739" actId="478"/>
          <ac:picMkLst>
            <pc:docMk/>
            <pc:sldMk cId="4115053890" sldId="277"/>
            <ac:picMk id="4" creationId="{24372691-1BDA-E004-62BD-25ABECCC25E1}"/>
          </ac:picMkLst>
        </pc:picChg>
        <pc:picChg chg="add mod">
          <ac:chgData name="Evelyn Härm" userId="382c761b-661e-492f-89e8-24a2ff51f8fd" providerId="ADAL" clId="{3EB9EE53-DFE3-41B5-BBA9-D880EE90DBE5}" dt="2024-10-18T21:46:07.724" v="751" actId="14100"/>
          <ac:picMkLst>
            <pc:docMk/>
            <pc:sldMk cId="4115053890" sldId="277"/>
            <ac:picMk id="9" creationId="{0A8B6F9A-F6AC-A897-8564-8A4554C155CF}"/>
          </ac:picMkLst>
        </pc:picChg>
      </pc:sldChg>
      <pc:sldChg chg="addSp delSp modSp add mod">
        <pc:chgData name="Evelyn Härm" userId="382c761b-661e-492f-89e8-24a2ff51f8fd" providerId="ADAL" clId="{3EB9EE53-DFE3-41B5-BBA9-D880EE90DBE5}" dt="2024-10-18T21:50:58.878" v="839" actId="14100"/>
        <pc:sldMkLst>
          <pc:docMk/>
          <pc:sldMk cId="1418339885" sldId="278"/>
        </pc:sldMkLst>
        <pc:spChg chg="mod">
          <ac:chgData name="Evelyn Härm" userId="382c761b-661e-492f-89e8-24a2ff51f8fd" providerId="ADAL" clId="{3EB9EE53-DFE3-41B5-BBA9-D880EE90DBE5}" dt="2024-10-18T21:50:56.491" v="838" actId="27636"/>
          <ac:spMkLst>
            <pc:docMk/>
            <pc:sldMk cId="1418339885" sldId="278"/>
            <ac:spMk id="2" creationId="{44E5D728-783D-2A57-E7C2-895A674E1D1D}"/>
          </ac:spMkLst>
        </pc:spChg>
        <pc:spChg chg="add del mod">
          <ac:chgData name="Evelyn Härm" userId="382c761b-661e-492f-89e8-24a2ff51f8fd" providerId="ADAL" clId="{3EB9EE53-DFE3-41B5-BBA9-D880EE90DBE5}" dt="2024-10-18T21:50:41.914" v="832"/>
          <ac:spMkLst>
            <pc:docMk/>
            <pc:sldMk cId="1418339885" sldId="278"/>
            <ac:spMk id="4" creationId="{FED8F02C-371D-F5D1-A3ED-23FEC6F942B6}"/>
          </ac:spMkLst>
        </pc:spChg>
        <pc:picChg chg="add mod">
          <ac:chgData name="Evelyn Härm" userId="382c761b-661e-492f-89e8-24a2ff51f8fd" providerId="ADAL" clId="{3EB9EE53-DFE3-41B5-BBA9-D880EE90DBE5}" dt="2024-10-18T21:50:39" v="831"/>
          <ac:picMkLst>
            <pc:docMk/>
            <pc:sldMk cId="1418339885" sldId="278"/>
            <ac:picMk id="5" creationId="{5CDBFEAD-828D-3CF4-2752-2D0A85E4B2D4}"/>
          </ac:picMkLst>
        </pc:picChg>
        <pc:picChg chg="add mod">
          <ac:chgData name="Evelyn Härm" userId="382c761b-661e-492f-89e8-24a2ff51f8fd" providerId="ADAL" clId="{3EB9EE53-DFE3-41B5-BBA9-D880EE90DBE5}" dt="2024-10-18T21:50:58.878" v="839" actId="14100"/>
          <ac:picMkLst>
            <pc:docMk/>
            <pc:sldMk cId="1418339885" sldId="278"/>
            <ac:picMk id="6" creationId="{838BD92C-ADC3-200D-4723-ABDD151F117B}"/>
          </ac:picMkLst>
        </pc:picChg>
        <pc:picChg chg="del">
          <ac:chgData name="Evelyn Härm" userId="382c761b-661e-492f-89e8-24a2ff51f8fd" providerId="ADAL" clId="{3EB9EE53-DFE3-41B5-BBA9-D880EE90DBE5}" dt="2024-10-18T21:50:27.623" v="829" actId="478"/>
          <ac:picMkLst>
            <pc:docMk/>
            <pc:sldMk cId="1418339885" sldId="278"/>
            <ac:picMk id="9" creationId="{F6FC384B-F341-1D2D-909E-37B4FA365C2E}"/>
          </ac:picMkLst>
        </pc:picChg>
      </pc:sldChg>
      <pc:sldChg chg="addSp delSp modSp add mod">
        <pc:chgData name="Evelyn Härm" userId="382c761b-661e-492f-89e8-24a2ff51f8fd" providerId="ADAL" clId="{3EB9EE53-DFE3-41B5-BBA9-D880EE90DBE5}" dt="2024-10-18T21:52:41.508" v="923" actId="14100"/>
        <pc:sldMkLst>
          <pc:docMk/>
          <pc:sldMk cId="1179220223" sldId="279"/>
        </pc:sldMkLst>
        <pc:spChg chg="mod">
          <ac:chgData name="Evelyn Härm" userId="382c761b-661e-492f-89e8-24a2ff51f8fd" providerId="ADAL" clId="{3EB9EE53-DFE3-41B5-BBA9-D880EE90DBE5}" dt="2024-10-18T21:52:08.124" v="918" actId="20577"/>
          <ac:spMkLst>
            <pc:docMk/>
            <pc:sldMk cId="1179220223" sldId="279"/>
            <ac:spMk id="2" creationId="{00DA2EC1-954E-C516-3759-CF1C21577A83}"/>
          </ac:spMkLst>
        </pc:spChg>
        <pc:spChg chg="add del mod">
          <ac:chgData name="Evelyn Härm" userId="382c761b-661e-492f-89e8-24a2ff51f8fd" providerId="ADAL" clId="{3EB9EE53-DFE3-41B5-BBA9-D880EE90DBE5}" dt="2024-10-18T21:52:32.129" v="920"/>
          <ac:spMkLst>
            <pc:docMk/>
            <pc:sldMk cId="1179220223" sldId="279"/>
            <ac:spMk id="4" creationId="{A4D4998C-B545-9F41-4560-8976183D9902}"/>
          </ac:spMkLst>
        </pc:spChg>
        <pc:picChg chg="add mod">
          <ac:chgData name="Evelyn Härm" userId="382c761b-661e-492f-89e8-24a2ff51f8fd" providerId="ADAL" clId="{3EB9EE53-DFE3-41B5-BBA9-D880EE90DBE5}" dt="2024-10-18T21:52:41.508" v="923" actId="14100"/>
          <ac:picMkLst>
            <pc:docMk/>
            <pc:sldMk cId="1179220223" sldId="279"/>
            <ac:picMk id="5" creationId="{3B30F5BA-B864-3D12-38B2-C840F8CF557A}"/>
          </ac:picMkLst>
        </pc:picChg>
        <pc:picChg chg="del">
          <ac:chgData name="Evelyn Härm" userId="382c761b-661e-492f-89e8-24a2ff51f8fd" providerId="ADAL" clId="{3EB9EE53-DFE3-41B5-BBA9-D880EE90DBE5}" dt="2024-10-18T21:52:26.925" v="919" actId="478"/>
          <ac:picMkLst>
            <pc:docMk/>
            <pc:sldMk cId="1179220223" sldId="279"/>
            <ac:picMk id="6" creationId="{169A50C1-E076-6845-4B5A-A7033ED20405}"/>
          </ac:picMkLst>
        </pc:picChg>
      </pc:sldChg>
      <pc:sldChg chg="addSp delSp modSp add mod">
        <pc:chgData name="Evelyn Härm" userId="382c761b-661e-492f-89e8-24a2ff51f8fd" providerId="ADAL" clId="{3EB9EE53-DFE3-41B5-BBA9-D880EE90DBE5}" dt="2024-10-18T21:53:17.821" v="928" actId="14100"/>
        <pc:sldMkLst>
          <pc:docMk/>
          <pc:sldMk cId="2637640967" sldId="280"/>
        </pc:sldMkLst>
        <pc:spChg chg="add del mod">
          <ac:chgData name="Evelyn Härm" userId="382c761b-661e-492f-89e8-24a2ff51f8fd" providerId="ADAL" clId="{3EB9EE53-DFE3-41B5-BBA9-D880EE90DBE5}" dt="2024-10-18T21:53:12.615" v="926"/>
          <ac:spMkLst>
            <pc:docMk/>
            <pc:sldMk cId="2637640967" sldId="280"/>
            <ac:spMk id="4" creationId="{D79244D1-B7B8-E0C1-55EF-D1F23DDC5736}"/>
          </ac:spMkLst>
        </pc:spChg>
        <pc:picChg chg="del">
          <ac:chgData name="Evelyn Härm" userId="382c761b-661e-492f-89e8-24a2ff51f8fd" providerId="ADAL" clId="{3EB9EE53-DFE3-41B5-BBA9-D880EE90DBE5}" dt="2024-10-18T21:53:04.473" v="925" actId="478"/>
          <ac:picMkLst>
            <pc:docMk/>
            <pc:sldMk cId="2637640967" sldId="280"/>
            <ac:picMk id="5" creationId="{DD4F642C-787E-B005-D964-FE791153FFEC}"/>
          </ac:picMkLst>
        </pc:picChg>
        <pc:picChg chg="add mod">
          <ac:chgData name="Evelyn Härm" userId="382c761b-661e-492f-89e8-24a2ff51f8fd" providerId="ADAL" clId="{3EB9EE53-DFE3-41B5-BBA9-D880EE90DBE5}" dt="2024-10-18T21:53:17.821" v="928" actId="14100"/>
          <ac:picMkLst>
            <pc:docMk/>
            <pc:sldMk cId="2637640967" sldId="280"/>
            <ac:picMk id="6" creationId="{FB580991-2C89-CC1B-7DB3-6EAEB4660462}"/>
          </ac:picMkLst>
        </pc:picChg>
      </pc:sldChg>
      <pc:sldChg chg="addSp delSp modSp add mod">
        <pc:chgData name="Evelyn Härm" userId="382c761b-661e-492f-89e8-24a2ff51f8fd" providerId="ADAL" clId="{3EB9EE53-DFE3-41B5-BBA9-D880EE90DBE5}" dt="2024-10-18T21:54:44.595" v="979" actId="14100"/>
        <pc:sldMkLst>
          <pc:docMk/>
          <pc:sldMk cId="2648581395" sldId="281"/>
        </pc:sldMkLst>
        <pc:spChg chg="mod">
          <ac:chgData name="Evelyn Härm" userId="382c761b-661e-492f-89e8-24a2ff51f8fd" providerId="ADAL" clId="{3EB9EE53-DFE3-41B5-BBA9-D880EE90DBE5}" dt="2024-10-18T21:54:18.922" v="973" actId="20577"/>
          <ac:spMkLst>
            <pc:docMk/>
            <pc:sldMk cId="2648581395" sldId="281"/>
            <ac:spMk id="2" creationId="{E79D7133-3DED-7AA2-9B96-C4C1EC3C4C78}"/>
          </ac:spMkLst>
        </pc:spChg>
        <pc:spChg chg="add del mod">
          <ac:chgData name="Evelyn Härm" userId="382c761b-661e-492f-89e8-24a2ff51f8fd" providerId="ADAL" clId="{3EB9EE53-DFE3-41B5-BBA9-D880EE90DBE5}" dt="2024-10-18T21:54:32.507" v="975"/>
          <ac:spMkLst>
            <pc:docMk/>
            <pc:sldMk cId="2648581395" sldId="281"/>
            <ac:spMk id="4" creationId="{03B46CE1-54BE-FB8B-3155-B8E6CBAA37C9}"/>
          </ac:spMkLst>
        </pc:spChg>
        <pc:picChg chg="add mod">
          <ac:chgData name="Evelyn Härm" userId="382c761b-661e-492f-89e8-24a2ff51f8fd" providerId="ADAL" clId="{3EB9EE53-DFE3-41B5-BBA9-D880EE90DBE5}" dt="2024-10-18T21:54:44.595" v="979" actId="14100"/>
          <ac:picMkLst>
            <pc:docMk/>
            <pc:sldMk cId="2648581395" sldId="281"/>
            <ac:picMk id="5" creationId="{17A3D3EA-39F8-2DB8-6995-6BFD55254E74}"/>
          </ac:picMkLst>
        </pc:picChg>
        <pc:picChg chg="del">
          <ac:chgData name="Evelyn Härm" userId="382c761b-661e-492f-89e8-24a2ff51f8fd" providerId="ADAL" clId="{3EB9EE53-DFE3-41B5-BBA9-D880EE90DBE5}" dt="2024-10-18T21:54:29.810" v="974" actId="478"/>
          <ac:picMkLst>
            <pc:docMk/>
            <pc:sldMk cId="2648581395" sldId="281"/>
            <ac:picMk id="6" creationId="{A2C0D6F2-CEFC-8B62-0AEA-526BBBC9D24C}"/>
          </ac:picMkLst>
        </pc:picChg>
      </pc:sldChg>
      <pc:sldChg chg="addSp delSp modSp add mod">
        <pc:chgData name="Evelyn Härm" userId="382c761b-661e-492f-89e8-24a2ff51f8fd" providerId="ADAL" clId="{3EB9EE53-DFE3-41B5-BBA9-D880EE90DBE5}" dt="2024-10-18T21:57:17.623" v="1071" actId="732"/>
        <pc:sldMkLst>
          <pc:docMk/>
          <pc:sldMk cId="2776886425" sldId="282"/>
        </pc:sldMkLst>
        <pc:spChg chg="mod">
          <ac:chgData name="Evelyn Härm" userId="382c761b-661e-492f-89e8-24a2ff51f8fd" providerId="ADAL" clId="{3EB9EE53-DFE3-41B5-BBA9-D880EE90DBE5}" dt="2024-10-18T21:56:24.593" v="1063" actId="20577"/>
          <ac:spMkLst>
            <pc:docMk/>
            <pc:sldMk cId="2776886425" sldId="282"/>
            <ac:spMk id="2" creationId="{A4ACAB0D-5D28-2056-3D2C-65FCB686B3B5}"/>
          </ac:spMkLst>
        </pc:spChg>
        <pc:spChg chg="add del mod">
          <ac:chgData name="Evelyn Härm" userId="382c761b-661e-492f-89e8-24a2ff51f8fd" providerId="ADAL" clId="{3EB9EE53-DFE3-41B5-BBA9-D880EE90DBE5}" dt="2024-10-18T21:56:44.061" v="1065"/>
          <ac:spMkLst>
            <pc:docMk/>
            <pc:sldMk cId="2776886425" sldId="282"/>
            <ac:spMk id="4" creationId="{0A68C71E-BDA9-52D7-8A4B-63F86530EFFE}"/>
          </ac:spMkLst>
        </pc:spChg>
        <pc:spChg chg="add del mod">
          <ac:chgData name="Evelyn Härm" userId="382c761b-661e-492f-89e8-24a2ff51f8fd" providerId="ADAL" clId="{3EB9EE53-DFE3-41B5-BBA9-D880EE90DBE5}" dt="2024-10-18T21:57:06.011" v="1070" actId="21"/>
          <ac:spMkLst>
            <pc:docMk/>
            <pc:sldMk cId="2776886425" sldId="282"/>
            <ac:spMk id="8" creationId="{16872641-93E2-AB54-B8A3-9A853C71433F}"/>
          </ac:spMkLst>
        </pc:spChg>
        <pc:picChg chg="del">
          <ac:chgData name="Evelyn Härm" userId="382c761b-661e-492f-89e8-24a2ff51f8fd" providerId="ADAL" clId="{3EB9EE53-DFE3-41B5-BBA9-D880EE90DBE5}" dt="2024-10-18T21:56:41.702" v="1064" actId="478"/>
          <ac:picMkLst>
            <pc:docMk/>
            <pc:sldMk cId="2776886425" sldId="282"/>
            <ac:picMk id="5" creationId="{5E4AB895-8269-CBEE-CE95-C105025C32CA}"/>
          </ac:picMkLst>
        </pc:picChg>
        <pc:picChg chg="add del mod modCrop">
          <ac:chgData name="Evelyn Härm" userId="382c761b-661e-492f-89e8-24a2ff51f8fd" providerId="ADAL" clId="{3EB9EE53-DFE3-41B5-BBA9-D880EE90DBE5}" dt="2024-10-18T21:57:17.623" v="1071" actId="732"/>
          <ac:picMkLst>
            <pc:docMk/>
            <pc:sldMk cId="2776886425" sldId="282"/>
            <ac:picMk id="6" creationId="{A5021B61-09CE-AEEA-4231-03B06A625B0D}"/>
          </ac:picMkLst>
        </pc:picChg>
      </pc:sldChg>
      <pc:sldChg chg="modSp add del mod ord">
        <pc:chgData name="Evelyn Härm" userId="382c761b-661e-492f-89e8-24a2ff51f8fd" providerId="ADAL" clId="{3EB9EE53-DFE3-41B5-BBA9-D880EE90DBE5}" dt="2024-10-18T22:30:25.833" v="1167" actId="2696"/>
        <pc:sldMkLst>
          <pc:docMk/>
          <pc:sldMk cId="1835804734" sldId="283"/>
        </pc:sldMkLst>
        <pc:spChg chg="mod">
          <ac:chgData name="Evelyn Härm" userId="382c761b-661e-492f-89e8-24a2ff51f8fd" providerId="ADAL" clId="{3EB9EE53-DFE3-41B5-BBA9-D880EE90DBE5}" dt="2024-10-18T22:03:37.275" v="1095" actId="20577"/>
          <ac:spMkLst>
            <pc:docMk/>
            <pc:sldMk cId="1835804734" sldId="283"/>
            <ac:spMk id="2" creationId="{94C53A07-58ED-6360-C296-60D4653B04AA}"/>
          </ac:spMkLst>
        </pc:spChg>
        <pc:spChg chg="mod">
          <ac:chgData name="Evelyn Härm" userId="382c761b-661e-492f-89e8-24a2ff51f8fd" providerId="ADAL" clId="{3EB9EE53-DFE3-41B5-BBA9-D880EE90DBE5}" dt="2024-10-18T22:04:37.483" v="1138" actId="113"/>
          <ac:spMkLst>
            <pc:docMk/>
            <pc:sldMk cId="1835804734" sldId="283"/>
            <ac:spMk id="3" creationId="{A15BD330-F76B-D555-74E1-1C02D8753CE5}"/>
          </ac:spMkLst>
        </pc:spChg>
      </pc:sldChg>
      <pc:sldChg chg="modSp add mod">
        <pc:chgData name="Evelyn Härm" userId="382c761b-661e-492f-89e8-24a2ff51f8fd" providerId="ADAL" clId="{3EB9EE53-DFE3-41B5-BBA9-D880EE90DBE5}" dt="2024-10-18T22:31:06.307" v="1207" actId="20577"/>
        <pc:sldMkLst>
          <pc:docMk/>
          <pc:sldMk cId="1584013036" sldId="284"/>
        </pc:sldMkLst>
        <pc:spChg chg="mod">
          <ac:chgData name="Evelyn Härm" userId="382c761b-661e-492f-89e8-24a2ff51f8fd" providerId="ADAL" clId="{3EB9EE53-DFE3-41B5-BBA9-D880EE90DBE5}" dt="2024-10-18T22:30:41.225" v="1190" actId="20577"/>
          <ac:spMkLst>
            <pc:docMk/>
            <pc:sldMk cId="1584013036" sldId="284"/>
            <ac:spMk id="2" creationId="{6A25418A-2905-125B-E4F2-F38E80C4954B}"/>
          </ac:spMkLst>
        </pc:spChg>
        <pc:spChg chg="mod">
          <ac:chgData name="Evelyn Härm" userId="382c761b-661e-492f-89e8-24a2ff51f8fd" providerId="ADAL" clId="{3EB9EE53-DFE3-41B5-BBA9-D880EE90DBE5}" dt="2024-10-18T22:31:06.307" v="1207" actId="20577"/>
          <ac:spMkLst>
            <pc:docMk/>
            <pc:sldMk cId="1584013036" sldId="284"/>
            <ac:spMk id="3" creationId="{2E336EE8-04B3-CC16-485A-A16260A436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54404-7498-4A7D-B512-F1BEF7E763AB}" type="datetimeFigureOut">
              <a:rPr lang="et-EE" smtClean="0"/>
              <a:t>19.10.2024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BE37-ABBB-46F5-8FA0-84C77BDE40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809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41" y="3895106"/>
            <a:ext cx="10707584" cy="1698172"/>
          </a:xfrm>
        </p:spPr>
        <p:txBody>
          <a:bodyPr anchor="ctr">
            <a:normAutofit/>
          </a:bodyPr>
          <a:lstStyle>
            <a:lvl1pPr algn="ctr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r>
              <a:rPr lang="et-EE" dirty="0"/>
              <a:t>Tekst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2" y="6007460"/>
            <a:ext cx="5352425" cy="405216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CED3D-A94B-7746-B143-74193EBCF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156" y="0"/>
            <a:ext cx="12218312" cy="3480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83EEB-9B3F-8900-CE54-E0C21B2BD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631" y="6043085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5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46673"/>
            <a:ext cx="10515601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778827"/>
            <a:ext cx="10515601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C36D4-B6B6-B1A4-B4A6-8920A0B37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2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46673"/>
            <a:ext cx="10515601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778827"/>
            <a:ext cx="4838699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21BB6F-7064-8A45-A6B0-0C7891D39C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15101" y="2788724"/>
            <a:ext cx="4838699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37E53-9B68-CBF8-6FF2-3A84E74CD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3124202"/>
            <a:ext cx="3056908" cy="207719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364D466-3B39-E94F-9B3F-BB0A4B3FFF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296898" y="3124202"/>
            <a:ext cx="3056908" cy="207719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5D5AF7-3E0F-284B-B3CC-7F89CBE9D9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67550" y="3124202"/>
            <a:ext cx="3056908" cy="207719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0B2EF7-5C77-EF41-A613-E49A59A11CF6}"/>
              </a:ext>
            </a:extLst>
          </p:cNvPr>
          <p:cNvSpPr txBox="1">
            <a:spLocks/>
          </p:cNvSpPr>
          <p:nvPr userDrawn="1"/>
        </p:nvSpPr>
        <p:spPr>
          <a:xfrm>
            <a:off x="8758546" y="5533900"/>
            <a:ext cx="2133601" cy="4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3D79A4"/>
                </a:solidFill>
                <a:latin typeface="Optima nova LT" pitchFamily="2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A755A5B-05C8-F746-8F8B-F9DE1AD306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67542" y="1546674"/>
            <a:ext cx="3056908" cy="137465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AC154BA-9E8E-C942-82FC-003885206C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96898" y="1526883"/>
            <a:ext cx="3056908" cy="137465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0A15360-3AC6-5241-A4DD-375BC2B37AF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86" y="1546674"/>
            <a:ext cx="3056908" cy="137465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03E5FE-14E1-C4F3-06A1-4FE50CCF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5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2625"/>
            <a:ext cx="10515600" cy="6530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3816"/>
            <a:ext cx="10515600" cy="3925539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CC28-C43E-3F80-B08C-34F30F30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2625"/>
            <a:ext cx="10515600" cy="6530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405F5E-A712-8348-83A5-9A47544F30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0547577"/>
              </p:ext>
            </p:extLst>
          </p:nvPr>
        </p:nvGraphicFramePr>
        <p:xfrm>
          <a:off x="838199" y="2861512"/>
          <a:ext cx="10515600" cy="3386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39845951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5471462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226201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0960274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4879566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04092274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6763453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972099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78626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68144788"/>
                    </a:ext>
                  </a:extLst>
                </a:gridCol>
              </a:tblGrid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D7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77356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b="0" i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" panose="02000503060000020004" pitchFamily="2" charset="0"/>
                      </a:endParaRPr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40188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26810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96617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88467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33556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4927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98433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9AA8E2-7C5F-1045-8032-3354F5A5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64723"/>
            <a:ext cx="10515600" cy="331458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93328-FB29-94B2-7613-97B476ED9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2374899"/>
            <a:ext cx="5113867" cy="387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933" y="2374899"/>
            <a:ext cx="5113867" cy="387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E31DCA-3589-DB43-BBEF-C793C5B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2625"/>
            <a:ext cx="10515600" cy="6530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F2492-ED38-2487-59E4-E1B8522E4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9538E-1AF3-9744-B5D7-C80BE448D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4073" y="-44596"/>
            <a:ext cx="13886212" cy="69471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E0CC0E-2479-C849-9AAE-40DEEBF41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7849" y="4073237"/>
            <a:ext cx="8173569" cy="641268"/>
          </a:xfrm>
        </p:spPr>
        <p:txBody>
          <a:bodyPr anchor="ctr">
            <a:noAutofit/>
          </a:bodyPr>
          <a:lstStyle>
            <a:lvl1pPr algn="ctr">
              <a:defRPr sz="42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r>
              <a:rPr lang="en-US" dirty="0" err="1"/>
              <a:t>Täname</a:t>
            </a:r>
            <a:r>
              <a:rPr lang="en-US" dirty="0"/>
              <a:t> </a:t>
            </a:r>
            <a:r>
              <a:rPr lang="en-US" dirty="0" err="1"/>
              <a:t>kuulamast</a:t>
            </a:r>
            <a:r>
              <a:rPr lang="en-US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31BA5-505C-3A4E-96FA-5A4337BF6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6491" y="1416423"/>
            <a:ext cx="3899017" cy="189161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F23D06-B888-FC41-B758-8E9E2C317A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-584073" y="5797163"/>
            <a:ext cx="13357412" cy="863613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www.elvl.ee</a:t>
            </a:r>
            <a:br>
              <a:rPr lang="et-EE" dirty="0"/>
            </a:br>
            <a:r>
              <a:rPr lang="en-US" dirty="0" err="1"/>
              <a:t>Roosikrantsi</a:t>
            </a:r>
            <a:r>
              <a:rPr lang="en-US" dirty="0"/>
              <a:t> 12/1, II </a:t>
            </a:r>
            <a:r>
              <a:rPr lang="en-US" dirty="0" err="1"/>
              <a:t>korrus</a:t>
            </a:r>
            <a:r>
              <a:rPr lang="en-US" dirty="0"/>
              <a:t>, Tallinn, 10119   •   Tel: 6043001   •   info@elvl.ee</a:t>
            </a:r>
          </a:p>
        </p:txBody>
      </p:sp>
    </p:spTree>
    <p:extLst>
      <p:ext uri="{BB962C8B-B14F-4D97-AF65-F5344CB8AC3E}">
        <p14:creationId xmlns:p14="http://schemas.microsoft.com/office/powerpoint/2010/main" val="117099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41" y="4036557"/>
            <a:ext cx="10707584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255C1-41C5-4144-A219-3D14DD528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"/>
            <a:ext cx="12218311" cy="3480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6ECE3-D47F-F440-BD67-F6AB6D655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7951" y="-35626"/>
            <a:ext cx="7855340" cy="694706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796A6F3-E55D-C04F-A806-0D259ADC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841" y="5427023"/>
            <a:ext cx="10707584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3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FA582E-C77A-6F40-9958-9FF3C9E55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154" y="0"/>
            <a:ext cx="12218307" cy="3480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312593-F4B2-D24D-A5D9-A5EE5C8C7D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0130" y="-166251"/>
            <a:ext cx="7978260" cy="705577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17BC7A-1184-BE4D-8B87-216AE67DA9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208" y="4052317"/>
            <a:ext cx="10707584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37F90F7-C137-3D48-A376-3FBEEF8E04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2208" y="5442783"/>
            <a:ext cx="10707584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5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3E8B5-762C-B845-B5B2-C0BD7E061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154" y="0"/>
            <a:ext cx="12218307" cy="3480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52C2A-6AA0-3247-B6ED-9EF8CE9AF7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271" y="-35626"/>
            <a:ext cx="7867424" cy="695775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B71EB8-88F8-9C4C-88BF-B79F0124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208" y="5427023"/>
            <a:ext cx="10707584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16A8F5-4E35-3E47-A914-EE77AC3930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41" y="4036557"/>
            <a:ext cx="10707584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5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1E620-88BA-134F-9A2B-32168156F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154" y="0"/>
            <a:ext cx="12218307" cy="3480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B133F-34C8-0B43-9B8C-C7F10A9DE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771" y="-28501"/>
            <a:ext cx="7867424" cy="695775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64A446-17E0-534E-AF90-61831287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208" y="5427023"/>
            <a:ext cx="10707584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934F05-E13C-C444-90AF-983EE7073A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41" y="4036557"/>
            <a:ext cx="10707584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79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733A5-0DA7-0241-BBF1-C06346D03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153" y="0"/>
            <a:ext cx="12218305" cy="3480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A3AAF-7BCB-EB4B-A1A1-326146085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5440" y="-41564"/>
            <a:ext cx="7848624" cy="694112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050C4-A43F-6744-8A3B-95376349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208" y="5427023"/>
            <a:ext cx="10707584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EAAF5-3036-2245-B665-398C7F0AD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41" y="4036557"/>
            <a:ext cx="10707584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F36D3F-32D3-DC4D-B7EF-4F55C6C8B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78827"/>
            <a:ext cx="4419597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FC01FBC-3547-DA44-8C16-F53C4B63C52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0035" y="2778827"/>
            <a:ext cx="4419597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045214-7533-DA48-A375-B4E1F9508CB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1515808"/>
            <a:ext cx="4419597" cy="109073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04581-CA7B-564C-8DCC-4002ABA9B0A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934203" y="1515808"/>
            <a:ext cx="4419597" cy="109073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0E4E7-66AA-8D7E-681E-07465BA0CE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46673"/>
            <a:ext cx="5119671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877" y="2778830"/>
            <a:ext cx="4516995" cy="650173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A95AA-6DC7-AE40-8D8E-D0176300A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073" y="0"/>
            <a:ext cx="539592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702B15-5133-CC42-80C5-929B21FB3E7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511" y="2778830"/>
            <a:ext cx="388424" cy="650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2">
                    <a:lumMod val="90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57B57-F2B6-0840-86D4-62C346C27F0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440875" y="3547760"/>
            <a:ext cx="4532828" cy="650173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BD1F83-4040-AA46-B9B5-177E57FBF73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4344" y="3547760"/>
            <a:ext cx="388424" cy="650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2">
                    <a:lumMod val="90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BBAF6A-339F-8047-B8FC-D4F233A25B2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0876" y="4316689"/>
            <a:ext cx="4532829" cy="650173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2E88CA6-E02E-D74D-ACBA-87E13CFA6E0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4344" y="4316689"/>
            <a:ext cx="388424" cy="650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2">
                    <a:lumMod val="90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D05C0A-AA7C-E84A-B30B-A7687612DB1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08513" y="5245281"/>
            <a:ext cx="5165193" cy="100240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9A37-0E8D-368B-5B0C-18A6AF47D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46673"/>
            <a:ext cx="5119671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778827"/>
            <a:ext cx="5119671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EBBE8-8834-4F42-A77C-F26F3B8C3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073" y="0"/>
            <a:ext cx="539592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2D08A-9B1E-052C-7F14-4E1730221D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279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2" r:id="rId13"/>
    <p:sldLayoutId id="2147483683" r:id="rId14"/>
    <p:sldLayoutId id="2147483664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3D79A4"/>
          </a:solidFill>
          <a:latin typeface="Optima nova L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rgbClr val="3D79A4"/>
          </a:solidFill>
          <a:latin typeface="Optima nova L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B47E-1E4C-1B49-9A6F-107F8E401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4400" dirty="0"/>
              <a:t>SÄILENÕTKE RAHVAKULTUUR JA RAHVAMAJA KOHALIKUS OMAVALITSUSES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796E2-8663-4748-B50B-A90CB760B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Evelyn Härm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8043-1F5B-9F86-7A2F-254F443F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231-9484-72D9-7A39-773066E6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233"/>
            <a:ext cx="10515600" cy="589936"/>
          </a:xfrm>
        </p:spPr>
        <p:txBody>
          <a:bodyPr>
            <a:normAutofit/>
          </a:bodyPr>
          <a:lstStyle/>
          <a:p>
            <a:r>
              <a:rPr lang="et-EE" dirty="0"/>
              <a:t>MINUOMAVALITSUS.EE</a:t>
            </a:r>
          </a:p>
        </p:txBody>
      </p:sp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0A8B6F9A-F6AC-A897-8564-8A4554C15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297" y="1514168"/>
            <a:ext cx="9605051" cy="51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A7AC-B865-4565-7E12-DB93AD660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D728-783D-2A57-E7C2-895A674E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581835"/>
          </a:xfrm>
        </p:spPr>
        <p:txBody>
          <a:bodyPr>
            <a:normAutofit/>
          </a:bodyPr>
          <a:lstStyle/>
          <a:p>
            <a:r>
              <a:rPr lang="et-EE" dirty="0"/>
              <a:t>Keskmine Eesti omavalitsus (minuomavalitsus.ee)</a:t>
            </a:r>
          </a:p>
        </p:txBody>
      </p:sp>
      <p:pic>
        <p:nvPicPr>
          <p:cNvPr id="6" name="Sisu kohatäide 5" descr="Pilt, millel on kujutatud tekst, kuvatõmmis, number, Font&#10;&#10;Kirjeldus on genereeritud automaatselt">
            <a:extLst>
              <a:ext uri="{FF2B5EF4-FFF2-40B4-BE49-F238E27FC236}">
                <a16:creationId xmlns:a16="http://schemas.microsoft.com/office/drawing/2014/main" id="{838BD92C-ADC3-200D-4723-ABDD151F1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283" y="1332697"/>
            <a:ext cx="7492181" cy="51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6EA84-20DB-167E-72F2-8BFBADE9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2EC1-954E-C516-3759-CF1C2157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581835"/>
          </a:xfrm>
        </p:spPr>
        <p:txBody>
          <a:bodyPr>
            <a:normAutofit fontScale="90000"/>
          </a:bodyPr>
          <a:lstStyle/>
          <a:p>
            <a:r>
              <a:rPr lang="et-EE" dirty="0"/>
              <a:t>Traditsiooniliste kultuuriürituste järjepidevus (minuomavalitsus.ee)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3B30F5BA-B864-3D12-38B2-C840F8CF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32" y="1371840"/>
            <a:ext cx="7747820" cy="54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2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22FA-2537-8E96-7CE4-DE72F6FA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243E-5129-98B3-83E8-90EA0A22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581835"/>
          </a:xfrm>
        </p:spPr>
        <p:txBody>
          <a:bodyPr>
            <a:normAutofit fontScale="90000"/>
          </a:bodyPr>
          <a:lstStyle/>
          <a:p>
            <a:r>
              <a:rPr lang="et-EE" dirty="0"/>
              <a:t>Traditsiooniliste kultuuriürituste järjepidevus (minuomavalitsus.ee)</a:t>
            </a:r>
          </a:p>
        </p:txBody>
      </p:sp>
      <p:pic>
        <p:nvPicPr>
          <p:cNvPr id="6" name="Sisu kohatäide 5" descr="Pilt, millel on kujutatud tekst, kuvatõmmis, tarkvara, Font&#10;&#10;Kirjeldus on genereeritud automaatselt">
            <a:extLst>
              <a:ext uri="{FF2B5EF4-FFF2-40B4-BE49-F238E27FC236}">
                <a16:creationId xmlns:a16="http://schemas.microsoft.com/office/drawing/2014/main" id="{FB580991-2C89-CC1B-7DB3-6EAEB4660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56" y="1265281"/>
            <a:ext cx="10803692" cy="49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4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6A21D-5E30-6845-2283-33960981F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7133-3DED-7AA2-9B96-C4C1EC3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581835"/>
          </a:xfrm>
        </p:spPr>
        <p:txBody>
          <a:bodyPr>
            <a:normAutofit/>
          </a:bodyPr>
          <a:lstStyle/>
          <a:p>
            <a:r>
              <a:rPr lang="et-EE" dirty="0"/>
              <a:t>Elanike osalus rahvakultuurikollektiivides (minuomavalitsus.ee)</a:t>
            </a:r>
          </a:p>
        </p:txBody>
      </p:sp>
      <p:pic>
        <p:nvPicPr>
          <p:cNvPr id="5" name="Sisu kohatäide 4" descr="Pilt, millel on kujutatud tekst, kuvatõmmis, diagramm, kaart&#10;&#10;Kirjeldus on genereeritud automaatselt">
            <a:extLst>
              <a:ext uri="{FF2B5EF4-FFF2-40B4-BE49-F238E27FC236}">
                <a16:creationId xmlns:a16="http://schemas.microsoft.com/office/drawing/2014/main" id="{17A3D3EA-39F8-2DB8-6995-6BFD55254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91" y="1264613"/>
            <a:ext cx="7728154" cy="55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05DCB-0646-11ED-F7C1-8EF194F33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AB0D-5D28-2056-3D2C-65FCB686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581835"/>
          </a:xfrm>
        </p:spPr>
        <p:txBody>
          <a:bodyPr>
            <a:normAutofit/>
          </a:bodyPr>
          <a:lstStyle/>
          <a:p>
            <a:r>
              <a:rPr lang="et-EE" dirty="0"/>
              <a:t>Rahvakultuurikollektiivide järjepidevus (minuomavalitsus.ee)</a:t>
            </a:r>
          </a:p>
        </p:txBody>
      </p:sp>
      <p:pic>
        <p:nvPicPr>
          <p:cNvPr id="6" name="Sisu kohatäide 5" descr="Pilt, millel on kujutatud tekst, kuvatõmmis, Font, tarkvara&#10;&#10;Kirjeldus on genereeritud automaatselt">
            <a:extLst>
              <a:ext uri="{FF2B5EF4-FFF2-40B4-BE49-F238E27FC236}">
                <a16:creationId xmlns:a16="http://schemas.microsoft.com/office/drawing/2014/main" id="{A5021B61-09CE-AEEA-4231-03B06A625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6093"/>
          <a:stretch/>
        </p:blipFill>
        <p:spPr>
          <a:xfrm>
            <a:off x="1307690" y="1213797"/>
            <a:ext cx="10046110" cy="53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7C99E-3C52-8468-CD54-8C923A807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3A07-58ED-6360-C296-60D4653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Mis meid ohustab?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BD330-F76B-D555-74E1-1C02D8753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200" b="1" dirty="0"/>
              <a:t>Areng</a:t>
            </a:r>
          </a:p>
          <a:p>
            <a:pPr algn="ctr"/>
            <a:endParaRPr lang="et-EE" sz="3200" b="1" dirty="0"/>
          </a:p>
          <a:p>
            <a:pPr algn="ctr"/>
            <a:r>
              <a:rPr lang="et-EE" sz="3200" b="1" dirty="0"/>
              <a:t>Liikumine</a:t>
            </a:r>
          </a:p>
          <a:p>
            <a:pPr algn="ctr"/>
            <a:endParaRPr lang="et-EE" sz="3200" b="1" dirty="0"/>
          </a:p>
          <a:p>
            <a:pPr algn="ctr"/>
            <a:r>
              <a:rPr lang="et-EE" sz="3200" b="1" dirty="0"/>
              <a:t>Elanikonna vananemine</a:t>
            </a:r>
          </a:p>
        </p:txBody>
      </p:sp>
    </p:spTree>
    <p:extLst>
      <p:ext uri="{BB962C8B-B14F-4D97-AF65-F5344CB8AC3E}">
        <p14:creationId xmlns:p14="http://schemas.microsoft.com/office/powerpoint/2010/main" val="183580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CD830-18CE-9D28-F62E-C4771EE8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418A-2905-125B-E4F2-F38E80C4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VÕIMALUS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36EE8-04B3-CC16-485A-A16260A43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000" b="1" dirty="0"/>
              <a:t>KOGUKONNAD</a:t>
            </a:r>
          </a:p>
        </p:txBody>
      </p:sp>
    </p:spTree>
    <p:extLst>
      <p:ext uri="{BB962C8B-B14F-4D97-AF65-F5344CB8AC3E}">
        <p14:creationId xmlns:p14="http://schemas.microsoft.com/office/powerpoint/2010/main" val="158401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A044-C4A4-BC17-E0A9-42FA58A2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Täname kuulamast!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46F5A-80A9-6982-832D-0B9A7F1FD69D}"/>
              </a:ext>
            </a:extLst>
          </p:cNvPr>
          <p:cNvSpPr txBox="1"/>
          <p:nvPr/>
        </p:nvSpPr>
        <p:spPr>
          <a:xfrm>
            <a:off x="0" y="5714821"/>
            <a:ext cx="128206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t-EE" sz="2800" b="1" dirty="0">
                <a:latin typeface="Optima"/>
                <a:ea typeface="+mj-ea"/>
                <a:cs typeface="+mj-cs"/>
              </a:rPr>
              <a:t>www.elvl.ee</a:t>
            </a:r>
            <a:br>
              <a:rPr lang="et-EE" sz="2800" b="1">
                <a:latin typeface="Optima"/>
                <a:ea typeface="+mj-ea"/>
                <a:cs typeface="+mj-cs"/>
              </a:rPr>
            </a:br>
            <a:r>
              <a:rPr lang="et-EE" sz="2800" b="1">
                <a:latin typeface="Optima"/>
                <a:ea typeface="+mj-ea"/>
                <a:cs typeface="+mj-cs"/>
              </a:rPr>
              <a:t>Lõkke 4</a:t>
            </a:r>
            <a:r>
              <a:rPr lang="et-EE" sz="2800">
                <a:latin typeface="Optima"/>
                <a:ea typeface="+mj-ea"/>
                <a:cs typeface="+mj-cs"/>
              </a:rPr>
              <a:t>, </a:t>
            </a:r>
            <a:r>
              <a:rPr lang="et-EE" sz="2800" dirty="0">
                <a:latin typeface="Optima"/>
                <a:ea typeface="+mj-ea"/>
                <a:cs typeface="+mj-cs"/>
              </a:rPr>
              <a:t>II korrus</a:t>
            </a:r>
            <a:r>
              <a:rPr lang="et-EE" sz="2800">
                <a:latin typeface="Optima"/>
                <a:ea typeface="+mj-ea"/>
                <a:cs typeface="+mj-cs"/>
              </a:rPr>
              <a:t>, Tallinn  </a:t>
            </a:r>
            <a:r>
              <a:rPr lang="et-EE" sz="2800" dirty="0">
                <a:latin typeface="Optima"/>
                <a:ea typeface="+mj-ea"/>
                <a:cs typeface="+mj-cs"/>
              </a:rPr>
              <a:t>•   info@elvl.ee</a:t>
            </a:r>
          </a:p>
        </p:txBody>
      </p:sp>
    </p:spTree>
    <p:extLst>
      <p:ext uri="{BB962C8B-B14F-4D97-AF65-F5344CB8AC3E}">
        <p14:creationId xmlns:p14="http://schemas.microsoft.com/office/powerpoint/2010/main" val="304515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6C09-B00A-EAF1-3A1E-D861FBEB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Eesti Linnade ja Valdade Liit</a:t>
            </a:r>
            <a:br>
              <a:rPr lang="fi-FI" dirty="0"/>
            </a:b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86316-E64E-0AD6-525B-1256236FD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sz="1900" dirty="0"/>
              <a:t>Eesti Linnade Valdade Liit ehk ELVL on üleriigiline omavalitsusliit, mille liikmeteks on 2022. aasta 1. septembri seisuga kõik Eesti 79 omavalitsust, 15 linna ja 64 valda. </a:t>
            </a:r>
            <a:r>
              <a:rPr lang="fi-FI" sz="1900" dirty="0" err="1"/>
              <a:t>Liidu</a:t>
            </a:r>
            <a:r>
              <a:rPr lang="fi-FI" sz="1900" dirty="0"/>
              <a:t> </a:t>
            </a:r>
            <a:r>
              <a:rPr lang="fi-FI" sz="1900" dirty="0" err="1"/>
              <a:t>eesmärgiks</a:t>
            </a:r>
            <a:r>
              <a:rPr lang="fi-FI" sz="1900" dirty="0"/>
              <a:t> on </a:t>
            </a:r>
            <a:r>
              <a:rPr lang="fi-FI" sz="1900" dirty="0" err="1"/>
              <a:t>esindada</a:t>
            </a:r>
            <a:r>
              <a:rPr lang="fi-FI" sz="1900" dirty="0"/>
              <a:t> ja </a:t>
            </a:r>
            <a:r>
              <a:rPr lang="fi-FI" sz="1900" dirty="0" err="1"/>
              <a:t>kaitsta</a:t>
            </a:r>
            <a:r>
              <a:rPr lang="fi-FI" sz="1900" dirty="0"/>
              <a:t> </a:t>
            </a:r>
            <a:r>
              <a:rPr lang="fi-FI" sz="1900" dirty="0" err="1"/>
              <a:t>liikmete</a:t>
            </a:r>
            <a:r>
              <a:rPr lang="fi-FI" sz="1900" dirty="0"/>
              <a:t> </a:t>
            </a:r>
            <a:r>
              <a:rPr lang="fi-FI" sz="1900" dirty="0" err="1"/>
              <a:t>ehk</a:t>
            </a:r>
            <a:r>
              <a:rPr lang="fi-FI" sz="1900" dirty="0"/>
              <a:t> siis </a:t>
            </a:r>
            <a:r>
              <a:rPr lang="fi-FI" sz="1900" dirty="0" err="1"/>
              <a:t>omavalitsuste</a:t>
            </a:r>
            <a:r>
              <a:rPr lang="fi-FI" sz="1900" dirty="0"/>
              <a:t> </a:t>
            </a:r>
            <a:r>
              <a:rPr lang="fi-FI" sz="1900" dirty="0" err="1"/>
              <a:t>huve</a:t>
            </a:r>
            <a:r>
              <a:rPr lang="fi-FI" sz="1900" dirty="0"/>
              <a:t> nii </a:t>
            </a:r>
            <a:r>
              <a:rPr lang="fi-FI" sz="1900" dirty="0" err="1"/>
              <a:t>riigisisesel</a:t>
            </a:r>
            <a:r>
              <a:rPr lang="fi-FI" sz="1900" dirty="0"/>
              <a:t> </a:t>
            </a:r>
            <a:r>
              <a:rPr lang="fi-FI" sz="1900" dirty="0" err="1"/>
              <a:t>kui</a:t>
            </a:r>
            <a:r>
              <a:rPr lang="fi-FI" sz="1900" dirty="0"/>
              <a:t> ka maailma </a:t>
            </a:r>
            <a:r>
              <a:rPr lang="fi-FI" sz="1900" dirty="0" err="1"/>
              <a:t>tasandil</a:t>
            </a:r>
            <a:r>
              <a:rPr lang="fi-FI" sz="1900" dirty="0"/>
              <a:t>. </a:t>
            </a:r>
            <a:endParaRPr lang="et-EE" sz="1900" dirty="0"/>
          </a:p>
          <a:p>
            <a:pPr>
              <a:lnSpc>
                <a:spcPct val="110000"/>
              </a:lnSpc>
            </a:pPr>
            <a:r>
              <a:rPr lang="et-EE" sz="1900" dirty="0"/>
              <a:t>MISSIOON</a:t>
            </a:r>
          </a:p>
          <a:p>
            <a:r>
              <a:rPr lang="et-EE" sz="1900" dirty="0"/>
              <a:t>Eesti Linnade ja Valdade Liidu missiooniks on kohalike omavalitsuste arengu toetamine ja nende </a:t>
            </a:r>
            <a:r>
              <a:rPr lang="et-EE" sz="1900" dirty="0" err="1"/>
              <a:t>ühishuvide</a:t>
            </a:r>
            <a:r>
              <a:rPr lang="et-EE" sz="1900" dirty="0"/>
              <a:t> kaitsmine, liikmete üleriigilise ühistegevuse edendamine, toetamine ja korraldamine ning liikmetele seadusega pandud ülesannete paremaks täitmiseks võimaluste loomine.</a:t>
            </a:r>
          </a:p>
          <a:p>
            <a:r>
              <a:rPr lang="et-EE" sz="1900" dirty="0"/>
              <a:t>VISIOON</a:t>
            </a:r>
          </a:p>
          <a:p>
            <a:r>
              <a:rPr lang="et-EE" sz="1900" dirty="0"/>
              <a:t>Eesti Linnade ja Valdade Liit, kui linnasid ja valdasid ühendav üleriigiline kohalike omavalitsuste </a:t>
            </a:r>
            <a:r>
              <a:rPr lang="et-EE" sz="1900" dirty="0" err="1"/>
              <a:t>ühishuve</a:t>
            </a:r>
            <a:r>
              <a:rPr lang="et-EE" sz="1900" dirty="0"/>
              <a:t> esindav ja kaitsev organisatsioon, on konstruktiivne, tasakaalustatud ja tugev koostööpartner põhiseaduslikele institutsioonidele, valitsusasutustele, kolmandale sektorile ja teistele organisatsioonidele.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1802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4035-7D1C-CC8A-F96F-C174A74E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FC69-6534-B8C1-DF4D-0C5AB828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et-EE" dirty="0"/>
              <a:t>ELVL eesmärk omavalitsuse ülesannete osas</a:t>
            </a:r>
            <a:r>
              <a:rPr lang="fi-FI" dirty="0"/>
              <a:t>?</a:t>
            </a:r>
            <a:br>
              <a:rPr lang="fi-FI" dirty="0"/>
            </a:b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D1356-9911-29D8-5477-D64C967B0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sz="1900" dirty="0"/>
              <a:t>•	</a:t>
            </a:r>
            <a:r>
              <a:rPr lang="et-EE" sz="2800" dirty="0"/>
              <a:t>kohalikele omavalitsustele stabiilse ja seadustele põhineva tulubaasi kindlustamise ning kohaliku omavalitsuse finantsautonoomia tegeliku tagamise eest seismine;</a:t>
            </a:r>
          </a:p>
          <a:p>
            <a:r>
              <a:rPr lang="et-EE" sz="2800" dirty="0"/>
              <a:t>•	liikmetele seadusega ettenähtud ülesannete paremaks täitmiseks võimaluste loomine;</a:t>
            </a:r>
          </a:p>
          <a:p>
            <a:r>
              <a:rPr lang="et-EE" sz="2800" dirty="0"/>
              <a:t>•	omavalitsusametnike ja -töötajate nõustamine ning nende teadmiste ja ametioskuste täiendamine;</a:t>
            </a:r>
          </a:p>
          <a:p>
            <a:r>
              <a:rPr lang="et-EE" sz="2800" dirty="0"/>
              <a:t>•	uuringutes osalemine ja arendusalase tegevuse edendamine.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2999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C67F9-5D21-9B00-7662-72DF7C47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9677-2B7A-0921-C096-B6E118D0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Kohalik omavalitsus ja kultuur?</a:t>
            </a:r>
            <a:br>
              <a:rPr lang="fi-FI" dirty="0"/>
            </a:b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7602-77B6-3976-0D43-FB7615F9B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sz="3200" dirty="0"/>
              <a:t>Kohalikud omavalitsused otsustavad ja korraldavad kohaliku elu küsimusi iseseisvalt. Suurusest olenemata peavad omavalitsused täitma kõikjal Eestis samu ülesandeid ning pakkuma elanikele ühesuguseid teenuseid. </a:t>
            </a:r>
          </a:p>
          <a:p>
            <a:pPr algn="just"/>
            <a:r>
              <a:rPr lang="et-EE" sz="3200" dirty="0"/>
              <a:t>Omavalitsuse peamised ülesanded sätestab kohaliku omavalitsuse korralduse seadus. Lisaks reguleerivad ülesandeid erinevad valdkonna seadused ja määrused.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169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8E710-0E23-FD55-73C3-80FE6113F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3A7E-5F8B-C3E0-BF5F-99F6B4E5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Kohaliku omavalitsuse korralduse seadus</a:t>
            </a:r>
            <a:br>
              <a:rPr lang="fi-FI" dirty="0"/>
            </a:b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45B01-3538-5DE5-3520-7FB98FA45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sz="3600" dirty="0"/>
              <a:t>Omavalitsusüksuse ülesanne korraldada vallas või linnas muuhulgas kultuuritööd.</a:t>
            </a:r>
          </a:p>
          <a:p>
            <a:pPr algn="just"/>
            <a:r>
              <a:rPr lang="et-EE" sz="3600" dirty="0"/>
              <a:t>Kohalik omavalitsus vastutab kohaliku omavalitsuse omanduses olevate raamatukogude, kultuurimajade, muuseumide ning muude valdkonna asutuste ülalpidamise eest. </a:t>
            </a:r>
          </a:p>
        </p:txBody>
      </p:sp>
    </p:spTree>
    <p:extLst>
      <p:ext uri="{BB962C8B-B14F-4D97-AF65-F5344CB8AC3E}">
        <p14:creationId xmlns:p14="http://schemas.microsoft.com/office/powerpoint/2010/main" val="22179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7A9F6-75E7-4E63-5C87-622C3AB1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2F55-20CD-56A1-AF97-E9930216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Säilenõtkus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242B3-0197-4A09-6806-330809C03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600" b="1" dirty="0"/>
              <a:t>Säilenõtkus ehk </a:t>
            </a:r>
            <a:r>
              <a:rPr lang="et-EE" sz="3600" b="1" dirty="0" err="1"/>
              <a:t>resilientsus</a:t>
            </a:r>
            <a:r>
              <a:rPr lang="et-EE" sz="3600" b="1" dirty="0"/>
              <a:t> - </a:t>
            </a:r>
            <a:r>
              <a:rPr lang="et-EE" sz="3600" dirty="0"/>
              <a:t>Eesti Keele Instituudi haridussõnastikus on tõlgendatud mõistet </a:t>
            </a:r>
            <a:r>
              <a:rPr lang="et-EE" sz="3600" dirty="0" err="1"/>
              <a:t>resilientsus</a:t>
            </a:r>
            <a:r>
              <a:rPr lang="et-EE" sz="3600" dirty="0"/>
              <a:t>, kui toimetulekuvõimet, mis aitab edukalt kohaneda ja taastuda märkimisväärselt rasketest olukordadest (Eesti Keele Instituut, 2019).</a:t>
            </a:r>
          </a:p>
          <a:p>
            <a:r>
              <a:rPr lang="et-EE" sz="3600" dirty="0"/>
              <a:t>Säilenõtkust arendab mugavustsoonist väljaviimine.</a:t>
            </a:r>
          </a:p>
        </p:txBody>
      </p:sp>
    </p:spTree>
    <p:extLst>
      <p:ext uri="{BB962C8B-B14F-4D97-AF65-F5344CB8AC3E}">
        <p14:creationId xmlns:p14="http://schemas.microsoft.com/office/powerpoint/2010/main" val="230605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042B-50C3-C03B-65C2-E06A0C70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38EC-EA51-720A-74C4-2D663359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MINUOMAVALITSUS.EE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0BAF1-4F1F-054F-2BAC-58BC15C0D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Hindab Eesti omavalitsuste avalike teenuste taset, kättesaadavust ja kvaliteeti ning teeb tulemused kõigile kättesaadavaks. </a:t>
            </a:r>
          </a:p>
          <a:p>
            <a:r>
              <a:rPr lang="et-EE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Kokku on võrdlemiseks 18 erinevat valdkonda.</a:t>
            </a:r>
          </a:p>
          <a:p>
            <a:r>
              <a:rPr lang="et-EE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Üle 700 erineva mõõdiku.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14939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8CC5-6BF9-F621-ADB1-9CF475B8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MINUOMAVALITSUS.EE andmeallikad</a:t>
            </a:r>
          </a:p>
        </p:txBody>
      </p:sp>
      <p:pic>
        <p:nvPicPr>
          <p:cNvPr id="4" name="Sisu kohatäide 3" descr="Allikad">
            <a:extLst>
              <a:ext uri="{FF2B5EF4-FFF2-40B4-BE49-F238E27FC236}">
                <a16:creationId xmlns:a16="http://schemas.microsoft.com/office/drawing/2014/main" id="{139281AA-82D5-DAF4-0B95-19D35D420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3" y="2095626"/>
            <a:ext cx="8091949" cy="4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36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0FAE-7387-0B19-7958-E9E839E7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Minuomavalitsus.ee teenustasemete võrdlemine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E9D83-2305-8EBE-56AE-2D56AC22F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Detailne töölaud konkreetse valdkonna uurimiseks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6BE68-BF23-FDF2-630E-DA038FEBA8A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1C7D7-AB1E-89BA-E6D1-C22C4966C7B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t-EE" dirty="0"/>
              <a:t>Omavalitsuse vaade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EE8FB2-4949-B329-9C3E-9160F7DC1B4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4334E7-E610-B97C-C65B-871FCBA848B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t-EE" dirty="0"/>
              <a:t>Valdkonna võrdlusvaade omavalitsuste üleselt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B18D0B-C206-08FE-A741-AADAA21B3E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0786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VL_template" id="{9BF73859-AA72-014E-9086-E3E5BE172A26}" vid="{EA53F059-D6A4-9148-B0CA-68B1A063C4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479CD319D7BE4699FE88EEFEEE7C57" ma:contentTypeVersion="20" ma:contentTypeDescription="Loo uus dokument" ma:contentTypeScope="" ma:versionID="1d4f684bd88772ca38e4feba0b8e28bc">
  <xsd:schema xmlns:xsd="http://www.w3.org/2001/XMLSchema" xmlns:xs="http://www.w3.org/2001/XMLSchema" xmlns:p="http://schemas.microsoft.com/office/2006/metadata/properties" xmlns:ns2="0d81c65f-5842-43c9-a691-e445a40616d7" xmlns:ns3="51e387ab-2cf3-47c1-961d-d9fa51046f5a" targetNamespace="http://schemas.microsoft.com/office/2006/metadata/properties" ma:root="true" ma:fieldsID="206cb3e3bce2d35ad052a6edb9a9535b" ns2:_="" ns3:_="">
    <xsd:import namespace="0d81c65f-5842-43c9-a691-e445a40616d7"/>
    <xsd:import namespace="51e387ab-2cf3-47c1-961d-d9fa51046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1c65f-5842-43c9-a691-e445a4061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Pildisildid" ma:readOnly="false" ma:fieldId="{5cf76f15-5ced-4ddc-b409-7134ff3c332f}" ma:taxonomyMulti="true" ma:sspId="2765f91d-7ede-454c-a68b-1b422a717c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387ab-2cf3-47c1-961d-d9fa51046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d4b029d-fafb-4083-b8c9-6fb998ff47d5}" ma:internalName="TaxCatchAll" ma:showField="CatchAllData" ma:web="51e387ab-2cf3-47c1-961d-d9fa51046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81c65f-5842-43c9-a691-e445a40616d7">
      <Terms xmlns="http://schemas.microsoft.com/office/infopath/2007/PartnerControls"/>
    </lcf76f155ced4ddcb4097134ff3c332f>
    <TaxCatchAll xmlns="51e387ab-2cf3-47c1-961d-d9fa51046f5a" xsi:nil="true"/>
  </documentManagement>
</p:properties>
</file>

<file path=customXml/itemProps1.xml><?xml version="1.0" encoding="utf-8"?>
<ds:datastoreItem xmlns:ds="http://schemas.openxmlformats.org/officeDocument/2006/customXml" ds:itemID="{DF4D0E20-DB5D-4B1E-B388-A7A37A979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1c65f-5842-43c9-a691-e445a40616d7"/>
    <ds:schemaRef ds:uri="51e387ab-2cf3-47c1-961d-d9fa51046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B4BF5-7649-468C-9D08-9037E515C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2ADD67-5433-4823-A998-CC7E0D63B9CC}">
  <ds:schemaRefs>
    <ds:schemaRef ds:uri="http://schemas.microsoft.com/office/2006/metadata/properties"/>
    <ds:schemaRef ds:uri="http://schemas.microsoft.com/office/2006/documentManagement/types"/>
    <ds:schemaRef ds:uri="0d81c65f-5842-43c9-a691-e445a40616d7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1e387ab-2cf3-47c1-961d-d9fa51046f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ELVL_slaidikava_põhi_ametlik_master</Template>
  <TotalTime>109</TotalTime>
  <Words>444</Words>
  <Application>Microsoft Office PowerPoint</Application>
  <PresentationFormat>Laiekraan</PresentationFormat>
  <Paragraphs>47</Paragraphs>
  <Slides>18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Optima</vt:lpstr>
      <vt:lpstr>Optima nova LT</vt:lpstr>
      <vt:lpstr>Office Theme</vt:lpstr>
      <vt:lpstr>SÄILENÕTKE RAHVAKULTUUR JA RAHVAMAJA KOHALIKUS OMAVALITSUSES</vt:lpstr>
      <vt:lpstr> Eesti Linnade ja Valdade Liit </vt:lpstr>
      <vt:lpstr> ELVL eesmärk omavalitsuse ülesannete osas? </vt:lpstr>
      <vt:lpstr>Kohalik omavalitsus ja kultuur? </vt:lpstr>
      <vt:lpstr>Kohaliku omavalitsuse korralduse seadus </vt:lpstr>
      <vt:lpstr>Säilenõtkus</vt:lpstr>
      <vt:lpstr>MINUOMAVALITSUS.EE</vt:lpstr>
      <vt:lpstr>MINUOMAVALITSUS.EE andmeallikad</vt:lpstr>
      <vt:lpstr>Minuomavalitsus.ee teenustasemete võrdlemine</vt:lpstr>
      <vt:lpstr>MINUOMAVALITSUS.EE</vt:lpstr>
      <vt:lpstr>Keskmine Eesti omavalitsus (minuomavalitsus.ee)</vt:lpstr>
      <vt:lpstr>Traditsiooniliste kultuuriürituste järjepidevus (minuomavalitsus.ee)</vt:lpstr>
      <vt:lpstr>Traditsiooniliste kultuuriürituste järjepidevus (minuomavalitsus.ee)</vt:lpstr>
      <vt:lpstr>Elanike osalus rahvakultuurikollektiivides (minuomavalitsus.ee)</vt:lpstr>
      <vt:lpstr>Rahvakultuurikollektiivide järjepidevus (minuomavalitsus.ee)</vt:lpstr>
      <vt:lpstr>Mis meid ohustab?</vt:lpstr>
      <vt:lpstr>VÕIMALUS</vt:lpstr>
      <vt:lpstr>Täname kuulamast!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Kaimo Käärmann-Liive</dc:creator>
  <cp:lastModifiedBy>Evelyn Härm</cp:lastModifiedBy>
  <cp:revision>13</cp:revision>
  <dcterms:created xsi:type="dcterms:W3CDTF">2023-01-26T16:51:03Z</dcterms:created>
  <dcterms:modified xsi:type="dcterms:W3CDTF">2024-10-18T22:31:09Z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0x01010042479CD319D7BE4699FE88EEFEEE7C57</vt:lpwstr>
  </property>
  <property fmtid="{D5CDD505-2E9C-101B-9397-08002B2CF9AE}" pid="3" name="Order">
    <vt:r8>9000</vt:r8>
  </property>
  <property fmtid="{D5CDD505-2E9C-101B-9397-08002B2CF9AE}" pid="4" name="MediaServiceImageTags">
    <vt:lpwstr/>
  </property>
</Properties>
</file>